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7BFA5"/>
    <a:srgbClr val="20364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BA74B2F-96C3-44EB-AAE8-E7058A5B8631}" v="86" dt="2024-09-22T06:01:08.31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204" autoAdjust="0"/>
    <p:restoredTop sz="94660"/>
  </p:normalViewPr>
  <p:slideViewPr>
    <p:cSldViewPr snapToGrid="0">
      <p:cViewPr varScale="1">
        <p:scale>
          <a:sx n="78" d="100"/>
          <a:sy n="78" d="100"/>
        </p:scale>
        <p:origin x="869" y="4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21"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vitha ." userId="a275b17cd08972d8" providerId="LiveId" clId="{8BA74B2F-96C3-44EB-AAE8-E7058A5B8631}"/>
    <pc:docChg chg="undo custSel addSld delSld modSld">
      <pc:chgData name="Anvitha ." userId="a275b17cd08972d8" providerId="LiveId" clId="{8BA74B2F-96C3-44EB-AAE8-E7058A5B8631}" dt="2024-09-22T06:01:41.674" v="399" actId="207"/>
      <pc:docMkLst>
        <pc:docMk/>
      </pc:docMkLst>
      <pc:sldChg chg="modTransition">
        <pc:chgData name="Anvitha ." userId="a275b17cd08972d8" providerId="LiveId" clId="{8BA74B2F-96C3-44EB-AAE8-E7058A5B8631}" dt="2024-09-21T13:17:12.303" v="343"/>
        <pc:sldMkLst>
          <pc:docMk/>
          <pc:sldMk cId="2472424947" sldId="256"/>
        </pc:sldMkLst>
      </pc:sldChg>
      <pc:sldChg chg="modTransition">
        <pc:chgData name="Anvitha ." userId="a275b17cd08972d8" providerId="LiveId" clId="{8BA74B2F-96C3-44EB-AAE8-E7058A5B8631}" dt="2024-09-21T13:17:33.242" v="349"/>
        <pc:sldMkLst>
          <pc:docMk/>
          <pc:sldMk cId="4198606329" sldId="257"/>
        </pc:sldMkLst>
      </pc:sldChg>
      <pc:sldChg chg="modTransition">
        <pc:chgData name="Anvitha ." userId="a275b17cd08972d8" providerId="LiveId" clId="{8BA74B2F-96C3-44EB-AAE8-E7058A5B8631}" dt="2024-09-21T13:17:42.803" v="351"/>
        <pc:sldMkLst>
          <pc:docMk/>
          <pc:sldMk cId="919980834" sldId="258"/>
        </pc:sldMkLst>
      </pc:sldChg>
      <pc:sldChg chg="modTransition">
        <pc:chgData name="Anvitha ." userId="a275b17cd08972d8" providerId="LiveId" clId="{8BA74B2F-96C3-44EB-AAE8-E7058A5B8631}" dt="2024-09-21T13:17:57.572" v="353"/>
        <pc:sldMkLst>
          <pc:docMk/>
          <pc:sldMk cId="2338665057" sldId="259"/>
        </pc:sldMkLst>
      </pc:sldChg>
      <pc:sldChg chg="modTransition">
        <pc:chgData name="Anvitha ." userId="a275b17cd08972d8" providerId="LiveId" clId="{8BA74B2F-96C3-44EB-AAE8-E7058A5B8631}" dt="2024-09-21T13:18:03.693" v="354"/>
        <pc:sldMkLst>
          <pc:docMk/>
          <pc:sldMk cId="563194827" sldId="260"/>
        </pc:sldMkLst>
      </pc:sldChg>
      <pc:sldChg chg="modTransition">
        <pc:chgData name="Anvitha ." userId="a275b17cd08972d8" providerId="LiveId" clId="{8BA74B2F-96C3-44EB-AAE8-E7058A5B8631}" dt="2024-09-21T13:18:08.898" v="355"/>
        <pc:sldMkLst>
          <pc:docMk/>
          <pc:sldMk cId="1484223281" sldId="261"/>
        </pc:sldMkLst>
      </pc:sldChg>
      <pc:sldChg chg="addSp modSp add mod modTransition">
        <pc:chgData name="Anvitha ." userId="a275b17cd08972d8" providerId="LiveId" clId="{8BA74B2F-96C3-44EB-AAE8-E7058A5B8631}" dt="2024-09-21T13:18:12.701" v="356"/>
        <pc:sldMkLst>
          <pc:docMk/>
          <pc:sldMk cId="3027254430" sldId="262"/>
        </pc:sldMkLst>
        <pc:spChg chg="mod">
          <ac:chgData name="Anvitha ." userId="a275b17cd08972d8" providerId="LiveId" clId="{8BA74B2F-96C3-44EB-AAE8-E7058A5B8631}" dt="2024-09-21T07:18:04.089" v="126" actId="1076"/>
          <ac:spMkLst>
            <pc:docMk/>
            <pc:sldMk cId="3027254430" sldId="262"/>
            <ac:spMk id="4" creationId="{15CCEA03-39DD-ED7A-49CC-0D8B1FA1E6A8}"/>
          </ac:spMkLst>
        </pc:spChg>
        <pc:spChg chg="mod">
          <ac:chgData name="Anvitha ." userId="a275b17cd08972d8" providerId="LiveId" clId="{8BA74B2F-96C3-44EB-AAE8-E7058A5B8631}" dt="2024-09-21T07:02:37.847" v="35" actId="255"/>
          <ac:spMkLst>
            <pc:docMk/>
            <pc:sldMk cId="3027254430" sldId="262"/>
            <ac:spMk id="5" creationId="{F52F3B4C-7952-1553-295C-62AE9C5127E2}"/>
          </ac:spMkLst>
        </pc:spChg>
        <pc:picChg chg="add mod modCrop">
          <ac:chgData name="Anvitha ." userId="a275b17cd08972d8" providerId="LiveId" clId="{8BA74B2F-96C3-44EB-AAE8-E7058A5B8631}" dt="2024-09-21T07:07:50.290" v="57" actId="14100"/>
          <ac:picMkLst>
            <pc:docMk/>
            <pc:sldMk cId="3027254430" sldId="262"/>
            <ac:picMk id="7" creationId="{3DF8E972-C4EB-BF3C-713C-61D61D42EAE0}"/>
          </ac:picMkLst>
        </pc:picChg>
      </pc:sldChg>
      <pc:sldChg chg="new del">
        <pc:chgData name="Anvitha ." userId="a275b17cd08972d8" providerId="LiveId" clId="{8BA74B2F-96C3-44EB-AAE8-E7058A5B8631}" dt="2024-09-21T06:32:08.276" v="1" actId="47"/>
        <pc:sldMkLst>
          <pc:docMk/>
          <pc:sldMk cId="3213051315" sldId="262"/>
        </pc:sldMkLst>
      </pc:sldChg>
      <pc:sldChg chg="addSp delSp modSp add mod modTransition">
        <pc:chgData name="Anvitha ." userId="a275b17cd08972d8" providerId="LiveId" clId="{8BA74B2F-96C3-44EB-AAE8-E7058A5B8631}" dt="2024-09-21T13:18:16.278" v="357"/>
        <pc:sldMkLst>
          <pc:docMk/>
          <pc:sldMk cId="917372611" sldId="263"/>
        </pc:sldMkLst>
        <pc:spChg chg="add mod">
          <ac:chgData name="Anvitha ." userId="a275b17cd08972d8" providerId="LiveId" clId="{8BA74B2F-96C3-44EB-AAE8-E7058A5B8631}" dt="2024-09-21T07:09:02.424" v="61" actId="27636"/>
          <ac:spMkLst>
            <pc:docMk/>
            <pc:sldMk cId="917372611" sldId="263"/>
            <ac:spMk id="3" creationId="{C577DB05-EB85-1F6F-3A0B-39DDBEA86609}"/>
          </ac:spMkLst>
        </pc:spChg>
        <pc:spChg chg="mod">
          <ac:chgData name="Anvitha ." userId="a275b17cd08972d8" providerId="LiveId" clId="{8BA74B2F-96C3-44EB-AAE8-E7058A5B8631}" dt="2024-09-21T07:11:09.503" v="101" actId="1076"/>
          <ac:spMkLst>
            <pc:docMk/>
            <pc:sldMk cId="917372611" sldId="263"/>
            <ac:spMk id="4" creationId="{15CCEA03-39DD-ED7A-49CC-0D8B1FA1E6A8}"/>
          </ac:spMkLst>
        </pc:spChg>
        <pc:spChg chg="del mod">
          <ac:chgData name="Anvitha ." userId="a275b17cd08972d8" providerId="LiveId" clId="{8BA74B2F-96C3-44EB-AAE8-E7058A5B8631}" dt="2024-09-21T07:09:40.130" v="72" actId="478"/>
          <ac:spMkLst>
            <pc:docMk/>
            <pc:sldMk cId="917372611" sldId="263"/>
            <ac:spMk id="5" creationId="{F52F3B4C-7952-1553-295C-62AE9C5127E2}"/>
          </ac:spMkLst>
        </pc:spChg>
        <pc:spChg chg="add mod">
          <ac:chgData name="Anvitha ." userId="a275b17cd08972d8" providerId="LiveId" clId="{8BA74B2F-96C3-44EB-AAE8-E7058A5B8631}" dt="2024-09-21T07:13:34.667" v="125" actId="1076"/>
          <ac:spMkLst>
            <pc:docMk/>
            <pc:sldMk cId="917372611" sldId="263"/>
            <ac:spMk id="7" creationId="{25C15625-B51C-4F20-2517-C1537AACD460}"/>
          </ac:spMkLst>
        </pc:spChg>
        <pc:spChg chg="add mod">
          <ac:chgData name="Anvitha ." userId="a275b17cd08972d8" providerId="LiveId" clId="{8BA74B2F-96C3-44EB-AAE8-E7058A5B8631}" dt="2024-09-21T07:19:08.295" v="142" actId="1076"/>
          <ac:spMkLst>
            <pc:docMk/>
            <pc:sldMk cId="917372611" sldId="263"/>
            <ac:spMk id="9" creationId="{BAEBAAC2-0979-2BD2-2E8F-EE81B1520CAE}"/>
          </ac:spMkLst>
        </pc:spChg>
        <pc:picChg chg="add mod">
          <ac:chgData name="Anvitha ." userId="a275b17cd08972d8" providerId="LiveId" clId="{8BA74B2F-96C3-44EB-AAE8-E7058A5B8631}" dt="2024-09-21T07:12:45.351" v="124" actId="208"/>
          <ac:picMkLst>
            <pc:docMk/>
            <pc:sldMk cId="917372611" sldId="263"/>
            <ac:picMk id="8" creationId="{B34888EC-B841-D8E9-821C-2B06DE846FAD}"/>
          </ac:picMkLst>
        </pc:picChg>
        <pc:picChg chg="del">
          <ac:chgData name="Anvitha ." userId="a275b17cd08972d8" providerId="LiveId" clId="{8BA74B2F-96C3-44EB-AAE8-E7058A5B8631}" dt="2024-09-21T07:09:37.211" v="71" actId="478"/>
          <ac:picMkLst>
            <pc:docMk/>
            <pc:sldMk cId="917372611" sldId="263"/>
            <ac:picMk id="12" creationId="{CFC2B53A-25CA-0FAD-5AAB-54B2486FCFB7}"/>
          </ac:picMkLst>
        </pc:picChg>
        <pc:picChg chg="del">
          <ac:chgData name="Anvitha ." userId="a275b17cd08972d8" providerId="LiveId" clId="{8BA74B2F-96C3-44EB-AAE8-E7058A5B8631}" dt="2024-09-21T07:09:35.154" v="70" actId="478"/>
          <ac:picMkLst>
            <pc:docMk/>
            <pc:sldMk cId="917372611" sldId="263"/>
            <ac:picMk id="14" creationId="{1367051A-4A81-9C0B-54F1-0FFFE567050F}"/>
          </ac:picMkLst>
        </pc:picChg>
      </pc:sldChg>
      <pc:sldChg chg="addSp delSp modSp add mod modTransition">
        <pc:chgData name="Anvitha ." userId="a275b17cd08972d8" providerId="LiveId" clId="{8BA74B2F-96C3-44EB-AAE8-E7058A5B8631}" dt="2024-09-21T13:18:19.088" v="358"/>
        <pc:sldMkLst>
          <pc:docMk/>
          <pc:sldMk cId="156984960" sldId="264"/>
        </pc:sldMkLst>
        <pc:spChg chg="del">
          <ac:chgData name="Anvitha ." userId="a275b17cd08972d8" providerId="LiveId" clId="{8BA74B2F-96C3-44EB-AAE8-E7058A5B8631}" dt="2024-09-21T07:18:23.342" v="133" actId="478"/>
          <ac:spMkLst>
            <pc:docMk/>
            <pc:sldMk cId="156984960" sldId="264"/>
            <ac:spMk id="4" creationId="{15CCEA03-39DD-ED7A-49CC-0D8B1FA1E6A8}"/>
          </ac:spMkLst>
        </pc:spChg>
        <pc:spChg chg="del mod">
          <ac:chgData name="Anvitha ." userId="a275b17cd08972d8" providerId="LiveId" clId="{8BA74B2F-96C3-44EB-AAE8-E7058A5B8631}" dt="2024-09-21T07:18:11.596" v="128" actId="478"/>
          <ac:spMkLst>
            <pc:docMk/>
            <pc:sldMk cId="156984960" sldId="264"/>
            <ac:spMk id="5" creationId="{F52F3B4C-7952-1553-295C-62AE9C5127E2}"/>
          </ac:spMkLst>
        </pc:spChg>
        <pc:spChg chg="add mod">
          <ac:chgData name="Anvitha ." userId="a275b17cd08972d8" providerId="LiveId" clId="{8BA74B2F-96C3-44EB-AAE8-E7058A5B8631}" dt="2024-09-21T07:19:30.324" v="145" actId="1076"/>
          <ac:spMkLst>
            <pc:docMk/>
            <pc:sldMk cId="156984960" sldId="264"/>
            <ac:spMk id="7" creationId="{13EFB043-9165-149D-7AE5-7CD422DAFB3D}"/>
          </ac:spMkLst>
        </pc:spChg>
        <pc:picChg chg="add mod">
          <ac:chgData name="Anvitha ." userId="a275b17cd08972d8" providerId="LiveId" clId="{8BA74B2F-96C3-44EB-AAE8-E7058A5B8631}" dt="2024-09-21T13:16:52.841" v="341" actId="208"/>
          <ac:picMkLst>
            <pc:docMk/>
            <pc:sldMk cId="156984960" sldId="264"/>
            <ac:picMk id="3" creationId="{3DF99F6C-18F0-EBE5-C6F3-707233418FFB}"/>
          </ac:picMkLst>
        </pc:picChg>
        <pc:picChg chg="del">
          <ac:chgData name="Anvitha ." userId="a275b17cd08972d8" providerId="LiveId" clId="{8BA74B2F-96C3-44EB-AAE8-E7058A5B8631}" dt="2024-09-21T07:18:17.401" v="131" actId="478"/>
          <ac:picMkLst>
            <pc:docMk/>
            <pc:sldMk cId="156984960" sldId="264"/>
            <ac:picMk id="12" creationId="{CFC2B53A-25CA-0FAD-5AAB-54B2486FCFB7}"/>
          </ac:picMkLst>
        </pc:picChg>
        <pc:picChg chg="del">
          <ac:chgData name="Anvitha ." userId="a275b17cd08972d8" providerId="LiveId" clId="{8BA74B2F-96C3-44EB-AAE8-E7058A5B8631}" dt="2024-09-21T07:18:14.606" v="130" actId="478"/>
          <ac:picMkLst>
            <pc:docMk/>
            <pc:sldMk cId="156984960" sldId="264"/>
            <ac:picMk id="14" creationId="{1367051A-4A81-9C0B-54F1-0FFFE567050F}"/>
          </ac:picMkLst>
        </pc:picChg>
      </pc:sldChg>
      <pc:sldChg chg="modSp add mod modTransition">
        <pc:chgData name="Anvitha ." userId="a275b17cd08972d8" providerId="LiveId" clId="{8BA74B2F-96C3-44EB-AAE8-E7058A5B8631}" dt="2024-09-21T13:18:22.254" v="359"/>
        <pc:sldMkLst>
          <pc:docMk/>
          <pc:sldMk cId="68399172" sldId="265"/>
        </pc:sldMkLst>
        <pc:spChg chg="mod">
          <ac:chgData name="Anvitha ." userId="a275b17cd08972d8" providerId="LiveId" clId="{8BA74B2F-96C3-44EB-AAE8-E7058A5B8631}" dt="2024-09-21T07:21:52.155" v="187" actId="1076"/>
          <ac:spMkLst>
            <pc:docMk/>
            <pc:sldMk cId="68399172" sldId="265"/>
            <ac:spMk id="4" creationId="{15CCEA03-39DD-ED7A-49CC-0D8B1FA1E6A8}"/>
          </ac:spMkLst>
        </pc:spChg>
        <pc:spChg chg="mod">
          <ac:chgData name="Anvitha ." userId="a275b17cd08972d8" providerId="LiveId" clId="{8BA74B2F-96C3-44EB-AAE8-E7058A5B8631}" dt="2024-09-21T07:21:47.376" v="186" actId="1076"/>
          <ac:spMkLst>
            <pc:docMk/>
            <pc:sldMk cId="68399172" sldId="265"/>
            <ac:spMk id="5" creationId="{F52F3B4C-7952-1553-295C-62AE9C5127E2}"/>
          </ac:spMkLst>
        </pc:spChg>
      </pc:sldChg>
      <pc:sldChg chg="addSp delSp modSp add mod modTransition">
        <pc:chgData name="Anvitha ." userId="a275b17cd08972d8" providerId="LiveId" clId="{8BA74B2F-96C3-44EB-AAE8-E7058A5B8631}" dt="2024-09-21T13:18:27.147" v="361"/>
        <pc:sldMkLst>
          <pc:docMk/>
          <pc:sldMk cId="1477245518" sldId="266"/>
        </pc:sldMkLst>
        <pc:spChg chg="del">
          <ac:chgData name="Anvitha ." userId="a275b17cd08972d8" providerId="LiveId" clId="{8BA74B2F-96C3-44EB-AAE8-E7058A5B8631}" dt="2024-09-21T13:00:59.648" v="188" actId="478"/>
          <ac:spMkLst>
            <pc:docMk/>
            <pc:sldMk cId="1477245518" sldId="266"/>
            <ac:spMk id="2" creationId="{43D8EE19-616C-7ED6-CA9F-E7E14C428187}"/>
          </ac:spMkLst>
        </pc:spChg>
        <pc:spChg chg="add mod">
          <ac:chgData name="Anvitha ." userId="a275b17cd08972d8" providerId="LiveId" clId="{8BA74B2F-96C3-44EB-AAE8-E7058A5B8631}" dt="2024-09-21T13:02:10.204" v="198" actId="2711"/>
          <ac:spMkLst>
            <pc:docMk/>
            <pc:sldMk cId="1477245518" sldId="266"/>
            <ac:spMk id="3" creationId="{5D79FF2A-529C-122D-72C2-491BDCF07DEA}"/>
          </ac:spMkLst>
        </pc:spChg>
        <pc:spChg chg="del">
          <ac:chgData name="Anvitha ." userId="a275b17cd08972d8" providerId="LiveId" clId="{8BA74B2F-96C3-44EB-AAE8-E7058A5B8631}" dt="2024-09-21T13:00:59.648" v="188" actId="478"/>
          <ac:spMkLst>
            <pc:docMk/>
            <pc:sldMk cId="1477245518" sldId="266"/>
            <ac:spMk id="4" creationId="{15CCEA03-39DD-ED7A-49CC-0D8B1FA1E6A8}"/>
          </ac:spMkLst>
        </pc:spChg>
        <pc:spChg chg="del">
          <ac:chgData name="Anvitha ." userId="a275b17cd08972d8" providerId="LiveId" clId="{8BA74B2F-96C3-44EB-AAE8-E7058A5B8631}" dt="2024-09-21T13:00:59.648" v="188" actId="478"/>
          <ac:spMkLst>
            <pc:docMk/>
            <pc:sldMk cId="1477245518" sldId="266"/>
            <ac:spMk id="5" creationId="{F52F3B4C-7952-1553-295C-62AE9C5127E2}"/>
          </ac:spMkLst>
        </pc:spChg>
        <pc:spChg chg="del">
          <ac:chgData name="Anvitha ." userId="a275b17cd08972d8" providerId="LiveId" clId="{8BA74B2F-96C3-44EB-AAE8-E7058A5B8631}" dt="2024-09-21T13:00:59.648" v="188" actId="478"/>
          <ac:spMkLst>
            <pc:docMk/>
            <pc:sldMk cId="1477245518" sldId="266"/>
            <ac:spMk id="6" creationId="{A8D05B70-F3E2-2697-35D6-A7E6DEEDF42E}"/>
          </ac:spMkLst>
        </pc:spChg>
        <pc:spChg chg="add mod">
          <ac:chgData name="Anvitha ." userId="a275b17cd08972d8" providerId="LiveId" clId="{8BA74B2F-96C3-44EB-AAE8-E7058A5B8631}" dt="2024-09-21T13:02:18.543" v="199" actId="255"/>
          <ac:spMkLst>
            <pc:docMk/>
            <pc:sldMk cId="1477245518" sldId="266"/>
            <ac:spMk id="7" creationId="{7F25143F-944F-30BA-23AD-F8C4A0B0355D}"/>
          </ac:spMkLst>
        </pc:spChg>
        <pc:spChg chg="add mod">
          <ac:chgData name="Anvitha ." userId="a275b17cd08972d8" providerId="LiveId" clId="{8BA74B2F-96C3-44EB-AAE8-E7058A5B8631}" dt="2024-09-21T13:02:28.536" v="201" actId="2711"/>
          <ac:spMkLst>
            <pc:docMk/>
            <pc:sldMk cId="1477245518" sldId="266"/>
            <ac:spMk id="8" creationId="{AA06C1B2-8E18-9D96-162C-696E66526926}"/>
          </ac:spMkLst>
        </pc:spChg>
        <pc:picChg chg="add mod">
          <ac:chgData name="Anvitha ." userId="a275b17cd08972d8" providerId="LiveId" clId="{8BA74B2F-96C3-44EB-AAE8-E7058A5B8631}" dt="2024-09-21T13:01:00.663" v="189"/>
          <ac:picMkLst>
            <pc:docMk/>
            <pc:sldMk cId="1477245518" sldId="266"/>
            <ac:picMk id="9" creationId="{5D63351D-9942-511F-2CD9-7BE010A1A348}"/>
          </ac:picMkLst>
        </pc:picChg>
        <pc:picChg chg="del">
          <ac:chgData name="Anvitha ." userId="a275b17cd08972d8" providerId="LiveId" clId="{8BA74B2F-96C3-44EB-AAE8-E7058A5B8631}" dt="2024-09-21T13:00:59.648" v="188" actId="478"/>
          <ac:picMkLst>
            <pc:docMk/>
            <pc:sldMk cId="1477245518" sldId="266"/>
            <ac:picMk id="12" creationId="{CFC2B53A-25CA-0FAD-5AAB-54B2486FCFB7}"/>
          </ac:picMkLst>
        </pc:picChg>
        <pc:picChg chg="del">
          <ac:chgData name="Anvitha ." userId="a275b17cd08972d8" providerId="LiveId" clId="{8BA74B2F-96C3-44EB-AAE8-E7058A5B8631}" dt="2024-09-21T13:00:59.648" v="188" actId="478"/>
          <ac:picMkLst>
            <pc:docMk/>
            <pc:sldMk cId="1477245518" sldId="266"/>
            <ac:picMk id="14" creationId="{1367051A-4A81-9C0B-54F1-0FFFE567050F}"/>
          </ac:picMkLst>
        </pc:picChg>
      </pc:sldChg>
      <pc:sldChg chg="addSp delSp modSp add mod modTransition">
        <pc:chgData name="Anvitha ." userId="a275b17cd08972d8" providerId="LiveId" clId="{8BA74B2F-96C3-44EB-AAE8-E7058A5B8631}" dt="2024-09-21T13:18:29.635" v="362"/>
        <pc:sldMkLst>
          <pc:docMk/>
          <pc:sldMk cId="2530078373" sldId="267"/>
        </pc:sldMkLst>
        <pc:spChg chg="del">
          <ac:chgData name="Anvitha ." userId="a275b17cd08972d8" providerId="LiveId" clId="{8BA74B2F-96C3-44EB-AAE8-E7058A5B8631}" dt="2024-09-21T13:02:40.968" v="202" actId="478"/>
          <ac:spMkLst>
            <pc:docMk/>
            <pc:sldMk cId="2530078373" sldId="267"/>
            <ac:spMk id="2" creationId="{43D8EE19-616C-7ED6-CA9F-E7E14C428187}"/>
          </ac:spMkLst>
        </pc:spChg>
        <pc:spChg chg="add mod">
          <ac:chgData name="Anvitha ." userId="a275b17cd08972d8" providerId="LiveId" clId="{8BA74B2F-96C3-44EB-AAE8-E7058A5B8631}" dt="2024-09-21T13:09:47.138" v="245" actId="1076"/>
          <ac:spMkLst>
            <pc:docMk/>
            <pc:sldMk cId="2530078373" sldId="267"/>
            <ac:spMk id="3" creationId="{8C877FBB-8993-D6B0-196F-CD0CC6C658E4}"/>
          </ac:spMkLst>
        </pc:spChg>
        <pc:spChg chg="del">
          <ac:chgData name="Anvitha ." userId="a275b17cd08972d8" providerId="LiveId" clId="{8BA74B2F-96C3-44EB-AAE8-E7058A5B8631}" dt="2024-09-21T13:02:40.968" v="202" actId="478"/>
          <ac:spMkLst>
            <pc:docMk/>
            <pc:sldMk cId="2530078373" sldId="267"/>
            <ac:spMk id="4" creationId="{15CCEA03-39DD-ED7A-49CC-0D8B1FA1E6A8}"/>
          </ac:spMkLst>
        </pc:spChg>
        <pc:spChg chg="del">
          <ac:chgData name="Anvitha ." userId="a275b17cd08972d8" providerId="LiveId" clId="{8BA74B2F-96C3-44EB-AAE8-E7058A5B8631}" dt="2024-09-21T13:02:40.968" v="202" actId="478"/>
          <ac:spMkLst>
            <pc:docMk/>
            <pc:sldMk cId="2530078373" sldId="267"/>
            <ac:spMk id="5" creationId="{F52F3B4C-7952-1553-295C-62AE9C5127E2}"/>
          </ac:spMkLst>
        </pc:spChg>
        <pc:spChg chg="del">
          <ac:chgData name="Anvitha ." userId="a275b17cd08972d8" providerId="LiveId" clId="{8BA74B2F-96C3-44EB-AAE8-E7058A5B8631}" dt="2024-09-21T13:02:40.968" v="202" actId="478"/>
          <ac:spMkLst>
            <pc:docMk/>
            <pc:sldMk cId="2530078373" sldId="267"/>
            <ac:spMk id="6" creationId="{A8D05B70-F3E2-2697-35D6-A7E6DEEDF42E}"/>
          </ac:spMkLst>
        </pc:spChg>
        <pc:spChg chg="add mod">
          <ac:chgData name="Anvitha ." userId="a275b17cd08972d8" providerId="LiveId" clId="{8BA74B2F-96C3-44EB-AAE8-E7058A5B8631}" dt="2024-09-21T13:05:55.898" v="219" actId="1076"/>
          <ac:spMkLst>
            <pc:docMk/>
            <pc:sldMk cId="2530078373" sldId="267"/>
            <ac:spMk id="7" creationId="{2339C182-1E83-9B52-6E1B-B10AF77FD774}"/>
          </ac:spMkLst>
        </pc:spChg>
        <pc:picChg chg="add mod modCrop">
          <ac:chgData name="Anvitha ." userId="a275b17cd08972d8" providerId="LiveId" clId="{8BA74B2F-96C3-44EB-AAE8-E7058A5B8631}" dt="2024-09-21T13:09:13.776" v="233" actId="14100"/>
          <ac:picMkLst>
            <pc:docMk/>
            <pc:sldMk cId="2530078373" sldId="267"/>
            <ac:picMk id="9" creationId="{F119C23F-00FC-0552-7D93-5034A2EC3C74}"/>
          </ac:picMkLst>
        </pc:picChg>
        <pc:picChg chg="del">
          <ac:chgData name="Anvitha ." userId="a275b17cd08972d8" providerId="LiveId" clId="{8BA74B2F-96C3-44EB-AAE8-E7058A5B8631}" dt="2024-09-21T13:02:40.968" v="202" actId="478"/>
          <ac:picMkLst>
            <pc:docMk/>
            <pc:sldMk cId="2530078373" sldId="267"/>
            <ac:picMk id="12" creationId="{CFC2B53A-25CA-0FAD-5AAB-54B2486FCFB7}"/>
          </ac:picMkLst>
        </pc:picChg>
        <pc:picChg chg="del">
          <ac:chgData name="Anvitha ." userId="a275b17cd08972d8" providerId="LiveId" clId="{8BA74B2F-96C3-44EB-AAE8-E7058A5B8631}" dt="2024-09-21T13:02:40.968" v="202" actId="478"/>
          <ac:picMkLst>
            <pc:docMk/>
            <pc:sldMk cId="2530078373" sldId="267"/>
            <ac:picMk id="14" creationId="{1367051A-4A81-9C0B-54F1-0FFFE567050F}"/>
          </ac:picMkLst>
        </pc:picChg>
      </pc:sldChg>
      <pc:sldChg chg="addSp delSp modSp new mod modTransition modAnim">
        <pc:chgData name="Anvitha ." userId="a275b17cd08972d8" providerId="LiveId" clId="{8BA74B2F-96C3-44EB-AAE8-E7058A5B8631}" dt="2024-09-21T13:18:49.505" v="367"/>
        <pc:sldMkLst>
          <pc:docMk/>
          <pc:sldMk cId="2838775870" sldId="268"/>
        </pc:sldMkLst>
        <pc:spChg chg="del">
          <ac:chgData name="Anvitha ." userId="a275b17cd08972d8" providerId="LiveId" clId="{8BA74B2F-96C3-44EB-AAE8-E7058A5B8631}" dt="2024-09-21T13:11:49.682" v="247" actId="931"/>
          <ac:spMkLst>
            <pc:docMk/>
            <pc:sldMk cId="2838775870" sldId="268"/>
            <ac:spMk id="3" creationId="{381BC54F-18DD-709A-1C95-19E5FDBBD156}"/>
          </ac:spMkLst>
        </pc:spChg>
        <pc:spChg chg="add mod">
          <ac:chgData name="Anvitha ." userId="a275b17cd08972d8" providerId="LiveId" clId="{8BA74B2F-96C3-44EB-AAE8-E7058A5B8631}" dt="2024-09-21T13:13:04.220" v="321" actId="1076"/>
          <ac:spMkLst>
            <pc:docMk/>
            <pc:sldMk cId="2838775870" sldId="268"/>
            <ac:spMk id="6" creationId="{4D2B66E5-0C51-2E7F-17D3-4B66407099A1}"/>
          </ac:spMkLst>
        </pc:spChg>
        <pc:picChg chg="add mod">
          <ac:chgData name="Anvitha ." userId="a275b17cd08972d8" providerId="LiveId" clId="{8BA74B2F-96C3-44EB-AAE8-E7058A5B8631}" dt="2024-09-21T13:12:29.640" v="303" actId="1035"/>
          <ac:picMkLst>
            <pc:docMk/>
            <pc:sldMk cId="2838775870" sldId="268"/>
            <ac:picMk id="5" creationId="{19A89CFA-DE7A-B479-798C-41CFDA5F5ECA}"/>
          </ac:picMkLst>
        </pc:picChg>
      </pc:sldChg>
      <pc:sldChg chg="addSp delSp modSp new mod modTransition">
        <pc:chgData name="Anvitha ." userId="a275b17cd08972d8" providerId="LiveId" clId="{8BA74B2F-96C3-44EB-AAE8-E7058A5B8631}" dt="2024-09-22T06:01:41.674" v="399" actId="207"/>
        <pc:sldMkLst>
          <pc:docMk/>
          <pc:sldMk cId="1081013724" sldId="269"/>
        </pc:sldMkLst>
        <pc:spChg chg="del">
          <ac:chgData name="Anvitha ." userId="a275b17cd08972d8" providerId="LiveId" clId="{8BA74B2F-96C3-44EB-AAE8-E7058A5B8631}" dt="2024-09-21T13:42:02.910" v="373" actId="931"/>
          <ac:spMkLst>
            <pc:docMk/>
            <pc:sldMk cId="1081013724" sldId="269"/>
            <ac:spMk id="3" creationId="{02EEBF48-A20D-5C3E-DE1E-69C32E5AFA76}"/>
          </ac:spMkLst>
        </pc:spChg>
        <pc:spChg chg="add del mod">
          <ac:chgData name="Anvitha ." userId="a275b17cd08972d8" providerId="LiveId" clId="{8BA74B2F-96C3-44EB-AAE8-E7058A5B8631}" dt="2024-09-22T06:01:41.674" v="399" actId="207"/>
          <ac:spMkLst>
            <pc:docMk/>
            <pc:sldMk cId="1081013724" sldId="269"/>
            <ac:spMk id="3" creationId="{8DF84045-DE7B-B37F-A062-210F9B5493D8}"/>
          </ac:spMkLst>
        </pc:spChg>
        <pc:spChg chg="add del mod">
          <ac:chgData name="Anvitha ." userId="a275b17cd08972d8" providerId="LiveId" clId="{8BA74B2F-96C3-44EB-AAE8-E7058A5B8631}" dt="2024-09-21T13:21:50.017" v="372" actId="478"/>
          <ac:spMkLst>
            <pc:docMk/>
            <pc:sldMk cId="1081013724" sldId="269"/>
            <ac:spMk id="4" creationId="{E69747B0-62A8-F771-9B1B-687061D6A4E8}"/>
          </ac:spMkLst>
        </pc:spChg>
        <pc:spChg chg="add del mod">
          <ac:chgData name="Anvitha ." userId="a275b17cd08972d8" providerId="LiveId" clId="{8BA74B2F-96C3-44EB-AAE8-E7058A5B8631}" dt="2024-09-21T13:43:57.605" v="377" actId="931"/>
          <ac:spMkLst>
            <pc:docMk/>
            <pc:sldMk cId="1081013724" sldId="269"/>
            <ac:spMk id="8" creationId="{B7367BA0-778A-DD6E-79EF-94FC4F6DBA29}"/>
          </ac:spMkLst>
        </pc:spChg>
        <pc:picChg chg="add del mod">
          <ac:chgData name="Anvitha ." userId="a275b17cd08972d8" providerId="LiveId" clId="{8BA74B2F-96C3-44EB-AAE8-E7058A5B8631}" dt="2024-09-22T06:01:14.782" v="398" actId="478"/>
          <ac:picMkLst>
            <pc:docMk/>
            <pc:sldMk cId="1081013724" sldId="269"/>
            <ac:picMk id="5" creationId="{DFFE8101-3BB5-44F6-26BB-D0398EF376BC}"/>
          </ac:picMkLst>
        </pc:picChg>
        <pc:picChg chg="add del mod">
          <ac:chgData name="Anvitha ." userId="a275b17cd08972d8" providerId="LiveId" clId="{8BA74B2F-96C3-44EB-AAE8-E7058A5B8631}" dt="2024-09-21T13:42:14.164" v="376" actId="478"/>
          <ac:picMkLst>
            <pc:docMk/>
            <pc:sldMk cId="1081013724" sldId="269"/>
            <ac:picMk id="6" creationId="{6ABA802B-25DB-6213-A066-8DB7F534A5B6}"/>
          </ac:picMkLst>
        </pc:picChg>
        <pc:picChg chg="add mod">
          <ac:chgData name="Anvitha ." userId="a275b17cd08972d8" providerId="LiveId" clId="{8BA74B2F-96C3-44EB-AAE8-E7058A5B8631}" dt="2024-09-21T13:44:17.967" v="382" actId="14100"/>
          <ac:picMkLst>
            <pc:docMk/>
            <pc:sldMk cId="1081013724" sldId="269"/>
            <ac:picMk id="10" creationId="{10A46A69-EE0B-A6D6-A8B9-F513A357439B}"/>
          </ac:picMkLst>
        </pc:picChg>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0T18:00:06.816"/>
    </inkml:context>
    <inkml:brush xml:id="br0">
      <inkml:brushProperty name="width" value="0.35" units="cm"/>
      <inkml:brushProperty name="height" value="0.35" units="cm"/>
      <inkml:brushProperty name="color" value="#E2E2E2"/>
    </inkml:brush>
  </inkml:definitions>
  <inkml:trace contextRef="#ctx0" brushRef="#br0">1 1 24575,'0'0'-8191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0T18:00:07.165"/>
    </inkml:context>
    <inkml:brush xml:id="br0">
      <inkml:brushProperty name="width" value="0.35" units="cm"/>
      <inkml:brushProperty name="height" value="0.35" units="cm"/>
      <inkml:brushProperty name="color" value="#E2E2E2"/>
    </inkml:brush>
  </inkml:definitions>
  <inkml:trace contextRef="#ctx0" brushRef="#br0">1 1 24575,'0'0'-8191</inkml:trace>
  <inkml:trace contextRef="#ctx0" brushRef="#br0" timeOffset="1">1 1 24575,'0'0'-8191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0T18:00:07.497"/>
    </inkml:context>
    <inkml:brush xml:id="br0">
      <inkml:brushProperty name="width" value="0.35" units="cm"/>
      <inkml:brushProperty name="height" value="0.35" units="cm"/>
      <inkml:brushProperty name="color" value="#E2E2E2"/>
    </inkml:brush>
  </inkml:definitions>
  <inkml:trace contextRef="#ctx0" brushRef="#br0">1 1 24575,'0'0'-8191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0T18:00:17.694"/>
    </inkml:context>
    <inkml:brush xml:id="br0">
      <inkml:brushProperty name="width" value="0.35" units="cm"/>
      <inkml:brushProperty name="height" value="0.35" units="cm"/>
      <inkml:brushProperty name="color" value="#FFFFFF"/>
    </inkml:brush>
  </inkml:definitions>
  <inkml:trace contextRef="#ctx0" brushRef="#br0">0 0 24575,'0'0'-8191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0T18:00:18.042"/>
    </inkml:context>
    <inkml:brush xml:id="br0">
      <inkml:brushProperty name="width" value="0.35" units="cm"/>
      <inkml:brushProperty name="height" value="0.35" units="cm"/>
      <inkml:brushProperty name="color" value="#FFFFFF"/>
    </inkml:brush>
  </inkml:definitions>
  <inkml:trace contextRef="#ctx0" brushRef="#br0">0 0 24575,'0'0'-8191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0T18:00:18.894"/>
    </inkml:context>
    <inkml:brush xml:id="br0">
      <inkml:brushProperty name="width" value="0.35" units="cm"/>
      <inkml:brushProperty name="height" value="0.35" units="cm"/>
      <inkml:brushProperty name="color" value="#FFFFFF"/>
    </inkml:brush>
  </inkml:definitions>
  <inkml:trace contextRef="#ctx0" brushRef="#br0">1 1 24575,'0'0'-8191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0T18:00:19.459"/>
    </inkml:context>
    <inkml:brush xml:id="br0">
      <inkml:brushProperty name="width" value="0.35" units="cm"/>
      <inkml:brushProperty name="height" value="0.35" units="cm"/>
      <inkml:brushProperty name="color" value="#FFFFFF"/>
    </inkml:brush>
  </inkml:definitions>
  <inkml:trace contextRef="#ctx0" brushRef="#br0">1 1 24575,'18'41'0,"14"47"0,1 2 0,-9-28 0,-17-40 0,1-1 0,1 1 0,1-2 0,1 1 0,0-1 0,1-1 0,25 29 0,-16-18-1365</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0T18:00:28.277"/>
    </inkml:context>
    <inkml:brush xml:id="br0">
      <inkml:brushProperty name="width" value="0.35" units="cm"/>
      <inkml:brushProperty name="height" value="0.35" units="cm"/>
      <inkml:brushProperty name="color" value="#FFFFFF"/>
    </inkml:brush>
  </inkml:definitions>
  <inkml:trace contextRef="#ctx0" brushRef="#br0">644 1556 24575,'-1'0'0,"0"0"0,0-1 0,0 1 0,0-1 0,0 1 0,0-1 0,0 0 0,0 1 0,0-1 0,0 0 0,1 0 0,-1 1 0,0-1 0,1 0 0,-1 0 0,0 0 0,1 0 0,-2-2 0,-10-24 0,8 19 0,-104-243 0,82 198 0,18 39 0,0-2 0,1 1 0,1-1 0,-7-27 0,3-10 0,-8-36 0,15 80 0,0 0 0,-1 0 0,1 0 0,-2 0 0,0 1 0,0 0 0,-8-10 0,-1 0 0,1 0 0,0-1 0,2 0 0,0-1 0,-10-24 0,19 37 0,-1 1 0,-1 0 0,1 0 0,-1 0 0,0 1 0,0-1 0,-1 1 0,0 0 0,0 0 0,0 0 0,0 1 0,-1 0 0,1 0 0,-1 0 0,0 1 0,-1 0 0,1 0 0,0 0 0,-1 1 0,-13-3 0,19 5 0,0-1 0,0 1 0,0 0 0,0 0 0,0 0 0,-1-1 0,1 1 0,0 0 0,0 1 0,0-1 0,-1 0 0,1 0 0,0 0 0,0 1 0,0-1 0,0 1 0,0-1 0,0 1 0,0-1 0,0 1 0,0 0 0,0-1 0,-1 2 0,0 0 0,1 0 0,-1 0 0,1 0 0,0 0 0,0 0 0,0 0 0,0 0 0,0 1 0,0-1 0,0 5 0,-1 7 0,0 0 0,1 0 0,2 19 0,-1-18 0,4 598 0,-4-597 0,0 1 0,0-1 0,2 0 0,0 0 0,1 1 0,1-1 0,0-1 0,1 1 0,0-1 0,2 0 0,0 0 0,15 25 0,-14-30 0,0 0 0,0 0 0,0-1 0,2 0 0,-1-1 0,13 10 0,-20-17 0,1 1 0,-1-1 0,0 0 0,1 0 0,-1 0 0,0 0 0,1 0 0,0 0 0,-1-1 0,1 1 0,-1-1 0,1 0 0,0 1 0,-1-1 0,1 0 0,0-1 0,-1 1 0,1 0 0,-1-1 0,1 0 0,0 1 0,-1-1 0,1 0 0,-1 0 0,0-1 0,1 1 0,-1 0 0,0-1 0,0 1 0,0-1 0,0 0 0,0 0 0,0 0 0,0 0 0,-1 0 0,3-4 0,2-3 0,-2 1 0,1-1 0,-1 1 0,-1-1 0,1 0 0,2-15 0,-4 14 0,1 0 0,1 0 0,-1 0 0,2 0 0,-1 1 0,8-11 0,18-17 0,1 1 0,56-47 0,-56 53 0,31-21 0,-42 36 0,-1 0 0,24-26 0,-39 35 0,0 0 0,-1-1 0,0 1 0,0-1 0,0 1 0,-1-1 0,0 0 0,0 0 0,-1 0 0,1-10 0,7-26 0,-9 42 0,9-31 0,2 0 0,1 1 0,24-44 0,-33 69 0,-1 0 0,1 0 0,-1 0 0,0 0 0,-1 0 0,0 0 0,0 0 0,0 0 0,-1-1 0,0 1 0,0 0 0,-1-7 0,-2-12 0,-12-41 0,9 42 0,-5-32 0,-4-65 0,14 111 0,-6-32 0,-2 1 0,-2-1 0,-1 2 0,-2-1 0,-22-42 0,26 57 0,8 20 0,0 0 0,0 1 0,-1-1 0,0 0 0,-5-7 0,6 11 0,0 0 0,0 0 0,0 0 0,0 0 0,-1 0 0,1 0 0,-1 1 0,1-1 0,-1 1 0,0 0 0,1 0 0,-1 0 0,0 0 0,0 0 0,-4 0 0,-3-1 0,1 1 0,0 0 0,-1 1 0,1 0 0,-1 1 0,1 0 0,0 0 0,0 1 0,-1 0 0,1 0 0,0 1 0,0 0 0,1 1 0,-15 8 0,-19 11 0,-98 60 0,133-78 0,0 0 0,0 0 0,0 1 0,1 0 0,-1 0 0,2 1 0,-1 0 0,1 0 0,0 0 0,0 1 0,1-1 0,0 1 0,0 0 0,-4 13 0,-1 12 0,-5 34 0,4-17 0,8-41 0,0 1 0,1 0 0,0 0 0,0 0 0,1 0 0,0 0 0,1 1 0,0-1 0,1-1 0,5 21 0,-5-26 0,0 1 0,1 0 0,-1-1 0,1 1 0,0-1 0,0 0 0,0 0 0,1 0 0,-1 0 0,1 0 0,0-1 0,0 0 0,1 0 0,-1 0 0,1 0 0,-1-1 0,1 0 0,0 1 0,0-2 0,0 1 0,0-1 0,9 2 0,-7-2 0,0-1 0,1 0 0,-1 0 0,0-1 0,0 1 0,1-2 0,-1 1 0,0-1 0,0 0 0,-1-1 0,1 1 0,0-1 0,-1-1 0,11-6 0,9-8 0,0-1 0,24-23 0,-24 19 0,-4 4 0,-10 7 0,1 2 0,0-1 0,15-8 0,-23 17 0,-1-1 0,1 1 0,0 0 0,0 1 0,0-1 0,-1 1 0,1 0 0,1 0 0,-1 0 0,0 1 0,0 0 0,0 0 0,0 0 0,7 2 0,10 3 0,1 1 0,22 11 0,29 7 0,-69-22 0,0-1 0,-1 1 0,1-1 0,-1 1 0,1 1 0,-1-1 0,0 1 0,0-1 0,0 1 0,0 0 0,-1 1 0,1-1 0,4 7 0,-3-4 0,-1 1 0,0 0 0,0 0 0,-1 1 0,1-1 0,-2 1 0,4 11 0,-1 9 0,-1-1 0,-2 1 0,-1 46 0,-1-69 0,0 29 0,-1 34 0,3 0 0,13 89 0,13 40 0,-23-158 0,-4-29 0,0 0 0,0-1 0,1 1 0,4 13 0,-6-23 0,0 0 0,0 1 0,0-1 0,0 0 0,0 0 0,0 1 0,0-1 0,0 0 0,0 0 0,0 0 0,1 1 0,-1-1 0,0 0 0,0 0 0,0 0 0,0 1 0,0-1 0,1 0 0,-1 0 0,0 0 0,0 0 0,0 1 0,1-1 0,-1 0 0,0 0 0,0 0 0,0 0 0,1 0 0,-1 0 0,0 0 0,0 0 0,1 0 0,-1 0 0,0 0 0,0 0 0,1 0 0,-1 0 0,0 0 0,0 0 0,1 0 0,-1 0 0,0 0 0,0 0 0,1 0 0,8-12 0,4-19 0,-7 10 0,-1-1 0,-1 0 0,-1 0 0,1-27 0,-5-92 0,-1 59 0,1-839 0,1 913 0,0 0 0,0 0 0,-1-1 0,-1 1 0,1 0 0,-6-13 0,6 17 0,-1 1 0,1 0 0,-1 0 0,0 0 0,0 0 0,0 0 0,0 0 0,-1 1 0,1-1 0,-1 1 0,1 0 0,-1-1 0,0 1 0,0 0 0,0 1 0,0-1 0,0 1 0,-6-3 0,8 4 0,-23-8 0,0 0 0,-38-5 0,54 12 0,-1 0 0,1 1 0,0 0 0,0 0 0,0 1 0,0 0 0,0 0 0,0 1 0,0 0 0,0 1 0,-14 6 0,0 2 0,-1-1 0,0-1 0,0-2 0,-1 0 0,0-1 0,0-1 0,0-1 0,-1-2 0,-25 0 0,5-3 0,29 0 0,0 0 0,0 1 0,0 1 0,0 0 0,1 1 0,-1 1 0,0 0 0,-26 10 0,-8 7 0,31-13 0,1 0 0,0 1 0,1 1 0,-23 16 0,-26 16 312,49-31-731,0 0 0,1 1-1,-26 22 1</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2286B9-8ECF-5757-7CFB-7FF05AB7731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F6F18538-7B61-46E9-814D-EDEFAF95001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A9C5EB75-1A5C-2970-AF06-5546D87E561C}"/>
              </a:ext>
            </a:extLst>
          </p:cNvPr>
          <p:cNvSpPr>
            <a:spLocks noGrp="1"/>
          </p:cNvSpPr>
          <p:nvPr>
            <p:ph type="dt" sz="half" idx="10"/>
          </p:nvPr>
        </p:nvSpPr>
        <p:spPr/>
        <p:txBody>
          <a:bodyPr/>
          <a:lstStyle/>
          <a:p>
            <a:fld id="{5387D932-4A0A-4B1A-949A-84A53775EFB2}" type="datetimeFigureOut">
              <a:rPr lang="en-IN" smtClean="0"/>
              <a:t>22-09-2024</a:t>
            </a:fld>
            <a:endParaRPr lang="en-IN"/>
          </a:p>
        </p:txBody>
      </p:sp>
      <p:sp>
        <p:nvSpPr>
          <p:cNvPr id="5" name="Footer Placeholder 4">
            <a:extLst>
              <a:ext uri="{FF2B5EF4-FFF2-40B4-BE49-F238E27FC236}">
                <a16:creationId xmlns:a16="http://schemas.microsoft.com/office/drawing/2014/main" id="{D944ABA4-E271-6FE8-113F-94FE5C2895F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EF5786D-2029-465D-E6D8-E4D2E29B2D74}"/>
              </a:ext>
            </a:extLst>
          </p:cNvPr>
          <p:cNvSpPr>
            <a:spLocks noGrp="1"/>
          </p:cNvSpPr>
          <p:nvPr>
            <p:ph type="sldNum" sz="quarter" idx="12"/>
          </p:nvPr>
        </p:nvSpPr>
        <p:spPr/>
        <p:txBody>
          <a:bodyPr/>
          <a:lstStyle/>
          <a:p>
            <a:fld id="{F14F06AC-5AC5-489B-9EBB-0E210FE62026}" type="slidenum">
              <a:rPr lang="en-IN" smtClean="0"/>
              <a:t>‹#›</a:t>
            </a:fld>
            <a:endParaRPr lang="en-IN"/>
          </a:p>
        </p:txBody>
      </p:sp>
    </p:spTree>
    <p:extLst>
      <p:ext uri="{BB962C8B-B14F-4D97-AF65-F5344CB8AC3E}">
        <p14:creationId xmlns:p14="http://schemas.microsoft.com/office/powerpoint/2010/main" val="18988010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956ED8-FF18-CB30-04D7-06CE531052F0}"/>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23DEEBA-9346-0D0E-3820-AF253AC042B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11E227D-3167-A502-AA28-F70FE2CDDAB8}"/>
              </a:ext>
            </a:extLst>
          </p:cNvPr>
          <p:cNvSpPr>
            <a:spLocks noGrp="1"/>
          </p:cNvSpPr>
          <p:nvPr>
            <p:ph type="dt" sz="half" idx="10"/>
          </p:nvPr>
        </p:nvSpPr>
        <p:spPr/>
        <p:txBody>
          <a:bodyPr/>
          <a:lstStyle/>
          <a:p>
            <a:fld id="{5387D932-4A0A-4B1A-949A-84A53775EFB2}" type="datetimeFigureOut">
              <a:rPr lang="en-IN" smtClean="0"/>
              <a:t>22-09-2024</a:t>
            </a:fld>
            <a:endParaRPr lang="en-IN"/>
          </a:p>
        </p:txBody>
      </p:sp>
      <p:sp>
        <p:nvSpPr>
          <p:cNvPr id="5" name="Footer Placeholder 4">
            <a:extLst>
              <a:ext uri="{FF2B5EF4-FFF2-40B4-BE49-F238E27FC236}">
                <a16:creationId xmlns:a16="http://schemas.microsoft.com/office/drawing/2014/main" id="{3DD3BBCC-55D0-6F56-ECDA-65820E2DE44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7918590-5870-3C62-4DA9-B0809A0ABAB4}"/>
              </a:ext>
            </a:extLst>
          </p:cNvPr>
          <p:cNvSpPr>
            <a:spLocks noGrp="1"/>
          </p:cNvSpPr>
          <p:nvPr>
            <p:ph type="sldNum" sz="quarter" idx="12"/>
          </p:nvPr>
        </p:nvSpPr>
        <p:spPr/>
        <p:txBody>
          <a:bodyPr/>
          <a:lstStyle/>
          <a:p>
            <a:fld id="{F14F06AC-5AC5-489B-9EBB-0E210FE62026}" type="slidenum">
              <a:rPr lang="en-IN" smtClean="0"/>
              <a:t>‹#›</a:t>
            </a:fld>
            <a:endParaRPr lang="en-IN"/>
          </a:p>
        </p:txBody>
      </p:sp>
    </p:spTree>
    <p:extLst>
      <p:ext uri="{BB962C8B-B14F-4D97-AF65-F5344CB8AC3E}">
        <p14:creationId xmlns:p14="http://schemas.microsoft.com/office/powerpoint/2010/main" val="7180621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31C1527-91B8-45FF-8B79-D728641258F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54A47087-F21F-377B-87FA-CF3A6E47B3F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79B5F9B-F550-7D0F-9A97-768AAE2F547B}"/>
              </a:ext>
            </a:extLst>
          </p:cNvPr>
          <p:cNvSpPr>
            <a:spLocks noGrp="1"/>
          </p:cNvSpPr>
          <p:nvPr>
            <p:ph type="dt" sz="half" idx="10"/>
          </p:nvPr>
        </p:nvSpPr>
        <p:spPr/>
        <p:txBody>
          <a:bodyPr/>
          <a:lstStyle/>
          <a:p>
            <a:fld id="{5387D932-4A0A-4B1A-949A-84A53775EFB2}" type="datetimeFigureOut">
              <a:rPr lang="en-IN" smtClean="0"/>
              <a:t>22-09-2024</a:t>
            </a:fld>
            <a:endParaRPr lang="en-IN"/>
          </a:p>
        </p:txBody>
      </p:sp>
      <p:sp>
        <p:nvSpPr>
          <p:cNvPr id="5" name="Footer Placeholder 4">
            <a:extLst>
              <a:ext uri="{FF2B5EF4-FFF2-40B4-BE49-F238E27FC236}">
                <a16:creationId xmlns:a16="http://schemas.microsoft.com/office/drawing/2014/main" id="{E8BCC069-D445-B730-2AD7-9A2963B7E32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80D42D6-E4BE-47C5-9F33-45654BDD2155}"/>
              </a:ext>
            </a:extLst>
          </p:cNvPr>
          <p:cNvSpPr>
            <a:spLocks noGrp="1"/>
          </p:cNvSpPr>
          <p:nvPr>
            <p:ph type="sldNum" sz="quarter" idx="12"/>
          </p:nvPr>
        </p:nvSpPr>
        <p:spPr/>
        <p:txBody>
          <a:bodyPr/>
          <a:lstStyle/>
          <a:p>
            <a:fld id="{F14F06AC-5AC5-489B-9EBB-0E210FE62026}" type="slidenum">
              <a:rPr lang="en-IN" smtClean="0"/>
              <a:t>‹#›</a:t>
            </a:fld>
            <a:endParaRPr lang="en-IN"/>
          </a:p>
        </p:txBody>
      </p:sp>
    </p:spTree>
    <p:extLst>
      <p:ext uri="{BB962C8B-B14F-4D97-AF65-F5344CB8AC3E}">
        <p14:creationId xmlns:p14="http://schemas.microsoft.com/office/powerpoint/2010/main" val="22578211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88CA59-5BC6-E54F-ECDC-78C1D3A97B52}"/>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0529C67A-6B9E-8EBE-1D87-194E3A56AEE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3EF35C4-4F55-2980-5D44-B725E2115DD6}"/>
              </a:ext>
            </a:extLst>
          </p:cNvPr>
          <p:cNvSpPr>
            <a:spLocks noGrp="1"/>
          </p:cNvSpPr>
          <p:nvPr>
            <p:ph type="dt" sz="half" idx="10"/>
          </p:nvPr>
        </p:nvSpPr>
        <p:spPr/>
        <p:txBody>
          <a:bodyPr/>
          <a:lstStyle/>
          <a:p>
            <a:fld id="{5387D932-4A0A-4B1A-949A-84A53775EFB2}" type="datetimeFigureOut">
              <a:rPr lang="en-IN" smtClean="0"/>
              <a:t>22-09-2024</a:t>
            </a:fld>
            <a:endParaRPr lang="en-IN"/>
          </a:p>
        </p:txBody>
      </p:sp>
      <p:sp>
        <p:nvSpPr>
          <p:cNvPr id="5" name="Footer Placeholder 4">
            <a:extLst>
              <a:ext uri="{FF2B5EF4-FFF2-40B4-BE49-F238E27FC236}">
                <a16:creationId xmlns:a16="http://schemas.microsoft.com/office/drawing/2014/main" id="{5566E65B-8BFA-98B8-3809-67547A422B3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DF44911-D523-E75B-7066-9EAAF54F5880}"/>
              </a:ext>
            </a:extLst>
          </p:cNvPr>
          <p:cNvSpPr>
            <a:spLocks noGrp="1"/>
          </p:cNvSpPr>
          <p:nvPr>
            <p:ph type="sldNum" sz="quarter" idx="12"/>
          </p:nvPr>
        </p:nvSpPr>
        <p:spPr/>
        <p:txBody>
          <a:bodyPr/>
          <a:lstStyle/>
          <a:p>
            <a:fld id="{F14F06AC-5AC5-489B-9EBB-0E210FE62026}" type="slidenum">
              <a:rPr lang="en-IN" smtClean="0"/>
              <a:t>‹#›</a:t>
            </a:fld>
            <a:endParaRPr lang="en-IN"/>
          </a:p>
        </p:txBody>
      </p:sp>
    </p:spTree>
    <p:extLst>
      <p:ext uri="{BB962C8B-B14F-4D97-AF65-F5344CB8AC3E}">
        <p14:creationId xmlns:p14="http://schemas.microsoft.com/office/powerpoint/2010/main" val="25260038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DEB96-F6DD-B1A3-031D-9F8A7082C83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DF437C1E-AEC7-B181-CF64-12503069597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C016386-058B-545F-94D1-80EDE63F44B8}"/>
              </a:ext>
            </a:extLst>
          </p:cNvPr>
          <p:cNvSpPr>
            <a:spLocks noGrp="1"/>
          </p:cNvSpPr>
          <p:nvPr>
            <p:ph type="dt" sz="half" idx="10"/>
          </p:nvPr>
        </p:nvSpPr>
        <p:spPr/>
        <p:txBody>
          <a:bodyPr/>
          <a:lstStyle/>
          <a:p>
            <a:fld id="{5387D932-4A0A-4B1A-949A-84A53775EFB2}" type="datetimeFigureOut">
              <a:rPr lang="en-IN" smtClean="0"/>
              <a:t>22-09-2024</a:t>
            </a:fld>
            <a:endParaRPr lang="en-IN"/>
          </a:p>
        </p:txBody>
      </p:sp>
      <p:sp>
        <p:nvSpPr>
          <p:cNvPr id="5" name="Footer Placeholder 4">
            <a:extLst>
              <a:ext uri="{FF2B5EF4-FFF2-40B4-BE49-F238E27FC236}">
                <a16:creationId xmlns:a16="http://schemas.microsoft.com/office/drawing/2014/main" id="{EF4AABB7-62A4-75DC-50AA-FE00EDC8C8B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9D0E262-4157-EF75-E565-89C8FA4C2F8B}"/>
              </a:ext>
            </a:extLst>
          </p:cNvPr>
          <p:cNvSpPr>
            <a:spLocks noGrp="1"/>
          </p:cNvSpPr>
          <p:nvPr>
            <p:ph type="sldNum" sz="quarter" idx="12"/>
          </p:nvPr>
        </p:nvSpPr>
        <p:spPr/>
        <p:txBody>
          <a:bodyPr/>
          <a:lstStyle/>
          <a:p>
            <a:fld id="{F14F06AC-5AC5-489B-9EBB-0E210FE62026}" type="slidenum">
              <a:rPr lang="en-IN" smtClean="0"/>
              <a:t>‹#›</a:t>
            </a:fld>
            <a:endParaRPr lang="en-IN"/>
          </a:p>
        </p:txBody>
      </p:sp>
    </p:spTree>
    <p:extLst>
      <p:ext uri="{BB962C8B-B14F-4D97-AF65-F5344CB8AC3E}">
        <p14:creationId xmlns:p14="http://schemas.microsoft.com/office/powerpoint/2010/main" val="16850355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AD8BBC-7F5C-9A00-F421-B6650E7624ED}"/>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0D700CB-E3C2-3E61-82FA-4F81C96F8C7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8718E2BB-3C3C-7E47-7874-917A490F9E2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1A22E7DC-759E-10F4-93B0-0728B4D22330}"/>
              </a:ext>
            </a:extLst>
          </p:cNvPr>
          <p:cNvSpPr>
            <a:spLocks noGrp="1"/>
          </p:cNvSpPr>
          <p:nvPr>
            <p:ph type="dt" sz="half" idx="10"/>
          </p:nvPr>
        </p:nvSpPr>
        <p:spPr/>
        <p:txBody>
          <a:bodyPr/>
          <a:lstStyle/>
          <a:p>
            <a:fld id="{5387D932-4A0A-4B1A-949A-84A53775EFB2}" type="datetimeFigureOut">
              <a:rPr lang="en-IN" smtClean="0"/>
              <a:t>22-09-2024</a:t>
            </a:fld>
            <a:endParaRPr lang="en-IN"/>
          </a:p>
        </p:txBody>
      </p:sp>
      <p:sp>
        <p:nvSpPr>
          <p:cNvPr id="6" name="Footer Placeholder 5">
            <a:extLst>
              <a:ext uri="{FF2B5EF4-FFF2-40B4-BE49-F238E27FC236}">
                <a16:creationId xmlns:a16="http://schemas.microsoft.com/office/drawing/2014/main" id="{51EC2855-D073-64CE-8C37-5B006D41AE7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1795896-963C-3CAA-5ED6-194B7FE58E1F}"/>
              </a:ext>
            </a:extLst>
          </p:cNvPr>
          <p:cNvSpPr>
            <a:spLocks noGrp="1"/>
          </p:cNvSpPr>
          <p:nvPr>
            <p:ph type="sldNum" sz="quarter" idx="12"/>
          </p:nvPr>
        </p:nvSpPr>
        <p:spPr/>
        <p:txBody>
          <a:bodyPr/>
          <a:lstStyle/>
          <a:p>
            <a:fld id="{F14F06AC-5AC5-489B-9EBB-0E210FE62026}" type="slidenum">
              <a:rPr lang="en-IN" smtClean="0"/>
              <a:t>‹#›</a:t>
            </a:fld>
            <a:endParaRPr lang="en-IN"/>
          </a:p>
        </p:txBody>
      </p:sp>
    </p:spTree>
    <p:extLst>
      <p:ext uri="{BB962C8B-B14F-4D97-AF65-F5344CB8AC3E}">
        <p14:creationId xmlns:p14="http://schemas.microsoft.com/office/powerpoint/2010/main" val="40764785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F44D53-3896-5ABB-EE55-E5D4B630F615}"/>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1E8626FE-F96D-4899-CA95-C8229AFF03D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0152DBD-3161-25E4-38A9-0A2EECCC008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E42F1B4C-CA67-3E64-88B6-05BACF4DFAB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A46B84E-3372-AB45-ECBD-C6297175248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9D29DC54-146E-4471-3E88-FC4AD5A043E4}"/>
              </a:ext>
            </a:extLst>
          </p:cNvPr>
          <p:cNvSpPr>
            <a:spLocks noGrp="1"/>
          </p:cNvSpPr>
          <p:nvPr>
            <p:ph type="dt" sz="half" idx="10"/>
          </p:nvPr>
        </p:nvSpPr>
        <p:spPr/>
        <p:txBody>
          <a:bodyPr/>
          <a:lstStyle/>
          <a:p>
            <a:fld id="{5387D932-4A0A-4B1A-949A-84A53775EFB2}" type="datetimeFigureOut">
              <a:rPr lang="en-IN" smtClean="0"/>
              <a:t>22-09-2024</a:t>
            </a:fld>
            <a:endParaRPr lang="en-IN"/>
          </a:p>
        </p:txBody>
      </p:sp>
      <p:sp>
        <p:nvSpPr>
          <p:cNvPr id="8" name="Footer Placeholder 7">
            <a:extLst>
              <a:ext uri="{FF2B5EF4-FFF2-40B4-BE49-F238E27FC236}">
                <a16:creationId xmlns:a16="http://schemas.microsoft.com/office/drawing/2014/main" id="{EF9417D5-50A5-97A2-D18D-49DD2523ADE3}"/>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E98A47E0-79CB-32D5-1D10-0D4E8492DBC7}"/>
              </a:ext>
            </a:extLst>
          </p:cNvPr>
          <p:cNvSpPr>
            <a:spLocks noGrp="1"/>
          </p:cNvSpPr>
          <p:nvPr>
            <p:ph type="sldNum" sz="quarter" idx="12"/>
          </p:nvPr>
        </p:nvSpPr>
        <p:spPr/>
        <p:txBody>
          <a:bodyPr/>
          <a:lstStyle/>
          <a:p>
            <a:fld id="{F14F06AC-5AC5-489B-9EBB-0E210FE62026}" type="slidenum">
              <a:rPr lang="en-IN" smtClean="0"/>
              <a:t>‹#›</a:t>
            </a:fld>
            <a:endParaRPr lang="en-IN"/>
          </a:p>
        </p:txBody>
      </p:sp>
    </p:spTree>
    <p:extLst>
      <p:ext uri="{BB962C8B-B14F-4D97-AF65-F5344CB8AC3E}">
        <p14:creationId xmlns:p14="http://schemas.microsoft.com/office/powerpoint/2010/main" val="40267543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D9B9F5-1F65-F026-A879-48E6E112FD6F}"/>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CFFF3868-830C-6B29-685D-02F651739608}"/>
              </a:ext>
            </a:extLst>
          </p:cNvPr>
          <p:cNvSpPr>
            <a:spLocks noGrp="1"/>
          </p:cNvSpPr>
          <p:nvPr>
            <p:ph type="dt" sz="half" idx="10"/>
          </p:nvPr>
        </p:nvSpPr>
        <p:spPr/>
        <p:txBody>
          <a:bodyPr/>
          <a:lstStyle/>
          <a:p>
            <a:fld id="{5387D932-4A0A-4B1A-949A-84A53775EFB2}" type="datetimeFigureOut">
              <a:rPr lang="en-IN" smtClean="0"/>
              <a:t>22-09-2024</a:t>
            </a:fld>
            <a:endParaRPr lang="en-IN"/>
          </a:p>
        </p:txBody>
      </p:sp>
      <p:sp>
        <p:nvSpPr>
          <p:cNvPr id="4" name="Footer Placeholder 3">
            <a:extLst>
              <a:ext uri="{FF2B5EF4-FFF2-40B4-BE49-F238E27FC236}">
                <a16:creationId xmlns:a16="http://schemas.microsoft.com/office/drawing/2014/main" id="{99AB8EBA-FD6E-A6EF-4D12-BC1DEA77D33D}"/>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C4720BE7-22CD-A23C-6FB0-B79C2526E2B1}"/>
              </a:ext>
            </a:extLst>
          </p:cNvPr>
          <p:cNvSpPr>
            <a:spLocks noGrp="1"/>
          </p:cNvSpPr>
          <p:nvPr>
            <p:ph type="sldNum" sz="quarter" idx="12"/>
          </p:nvPr>
        </p:nvSpPr>
        <p:spPr/>
        <p:txBody>
          <a:bodyPr/>
          <a:lstStyle/>
          <a:p>
            <a:fld id="{F14F06AC-5AC5-489B-9EBB-0E210FE62026}" type="slidenum">
              <a:rPr lang="en-IN" smtClean="0"/>
              <a:t>‹#›</a:t>
            </a:fld>
            <a:endParaRPr lang="en-IN"/>
          </a:p>
        </p:txBody>
      </p:sp>
    </p:spTree>
    <p:extLst>
      <p:ext uri="{BB962C8B-B14F-4D97-AF65-F5344CB8AC3E}">
        <p14:creationId xmlns:p14="http://schemas.microsoft.com/office/powerpoint/2010/main" val="32396582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84EF4E4-7A3D-8F4D-FA5E-B292423577A1}"/>
              </a:ext>
            </a:extLst>
          </p:cNvPr>
          <p:cNvSpPr>
            <a:spLocks noGrp="1"/>
          </p:cNvSpPr>
          <p:nvPr>
            <p:ph type="dt" sz="half" idx="10"/>
          </p:nvPr>
        </p:nvSpPr>
        <p:spPr/>
        <p:txBody>
          <a:bodyPr/>
          <a:lstStyle/>
          <a:p>
            <a:fld id="{5387D932-4A0A-4B1A-949A-84A53775EFB2}" type="datetimeFigureOut">
              <a:rPr lang="en-IN" smtClean="0"/>
              <a:t>22-09-2024</a:t>
            </a:fld>
            <a:endParaRPr lang="en-IN"/>
          </a:p>
        </p:txBody>
      </p:sp>
      <p:sp>
        <p:nvSpPr>
          <p:cNvPr id="3" name="Footer Placeholder 2">
            <a:extLst>
              <a:ext uri="{FF2B5EF4-FFF2-40B4-BE49-F238E27FC236}">
                <a16:creationId xmlns:a16="http://schemas.microsoft.com/office/drawing/2014/main" id="{6C5F338B-BFB4-E665-F815-F566476165BC}"/>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5B7FA4D0-71FA-619E-5705-7245859B84E6}"/>
              </a:ext>
            </a:extLst>
          </p:cNvPr>
          <p:cNvSpPr>
            <a:spLocks noGrp="1"/>
          </p:cNvSpPr>
          <p:nvPr>
            <p:ph type="sldNum" sz="quarter" idx="12"/>
          </p:nvPr>
        </p:nvSpPr>
        <p:spPr/>
        <p:txBody>
          <a:bodyPr/>
          <a:lstStyle/>
          <a:p>
            <a:fld id="{F14F06AC-5AC5-489B-9EBB-0E210FE62026}" type="slidenum">
              <a:rPr lang="en-IN" smtClean="0"/>
              <a:t>‹#›</a:t>
            </a:fld>
            <a:endParaRPr lang="en-IN"/>
          </a:p>
        </p:txBody>
      </p:sp>
    </p:spTree>
    <p:extLst>
      <p:ext uri="{BB962C8B-B14F-4D97-AF65-F5344CB8AC3E}">
        <p14:creationId xmlns:p14="http://schemas.microsoft.com/office/powerpoint/2010/main" val="22200674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7457B0-93A3-029F-A5F9-A8DDB68336B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D9430EA2-52BA-8F4C-6AB4-080231187B2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01DFDF79-B298-8D6D-8CDC-31BEB3D07A6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4EA3E7D-32F6-C31C-C34B-81A4E5E6E6D0}"/>
              </a:ext>
            </a:extLst>
          </p:cNvPr>
          <p:cNvSpPr>
            <a:spLocks noGrp="1"/>
          </p:cNvSpPr>
          <p:nvPr>
            <p:ph type="dt" sz="half" idx="10"/>
          </p:nvPr>
        </p:nvSpPr>
        <p:spPr/>
        <p:txBody>
          <a:bodyPr/>
          <a:lstStyle/>
          <a:p>
            <a:fld id="{5387D932-4A0A-4B1A-949A-84A53775EFB2}" type="datetimeFigureOut">
              <a:rPr lang="en-IN" smtClean="0"/>
              <a:t>22-09-2024</a:t>
            </a:fld>
            <a:endParaRPr lang="en-IN"/>
          </a:p>
        </p:txBody>
      </p:sp>
      <p:sp>
        <p:nvSpPr>
          <p:cNvPr id="6" name="Footer Placeholder 5">
            <a:extLst>
              <a:ext uri="{FF2B5EF4-FFF2-40B4-BE49-F238E27FC236}">
                <a16:creationId xmlns:a16="http://schemas.microsoft.com/office/drawing/2014/main" id="{A590B9DC-0DA6-26EF-D71A-15DFCAAAD14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C882956-6C19-D0B6-AFDA-7B80C47D1EEC}"/>
              </a:ext>
            </a:extLst>
          </p:cNvPr>
          <p:cNvSpPr>
            <a:spLocks noGrp="1"/>
          </p:cNvSpPr>
          <p:nvPr>
            <p:ph type="sldNum" sz="quarter" idx="12"/>
          </p:nvPr>
        </p:nvSpPr>
        <p:spPr/>
        <p:txBody>
          <a:bodyPr/>
          <a:lstStyle/>
          <a:p>
            <a:fld id="{F14F06AC-5AC5-489B-9EBB-0E210FE62026}" type="slidenum">
              <a:rPr lang="en-IN" smtClean="0"/>
              <a:t>‹#›</a:t>
            </a:fld>
            <a:endParaRPr lang="en-IN"/>
          </a:p>
        </p:txBody>
      </p:sp>
    </p:spTree>
    <p:extLst>
      <p:ext uri="{BB962C8B-B14F-4D97-AF65-F5344CB8AC3E}">
        <p14:creationId xmlns:p14="http://schemas.microsoft.com/office/powerpoint/2010/main" val="2596608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15F6F0-8427-F331-53D4-92FD99F8CD4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CC0AA088-EC5B-1B51-0403-C9EA3BB947C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AE259C4B-EF02-EFE0-B035-28F9AFFDD5D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1FC173B-C773-E3FE-9A49-9AC0C8B58F14}"/>
              </a:ext>
            </a:extLst>
          </p:cNvPr>
          <p:cNvSpPr>
            <a:spLocks noGrp="1"/>
          </p:cNvSpPr>
          <p:nvPr>
            <p:ph type="dt" sz="half" idx="10"/>
          </p:nvPr>
        </p:nvSpPr>
        <p:spPr/>
        <p:txBody>
          <a:bodyPr/>
          <a:lstStyle/>
          <a:p>
            <a:fld id="{5387D932-4A0A-4B1A-949A-84A53775EFB2}" type="datetimeFigureOut">
              <a:rPr lang="en-IN" smtClean="0"/>
              <a:t>22-09-2024</a:t>
            </a:fld>
            <a:endParaRPr lang="en-IN"/>
          </a:p>
        </p:txBody>
      </p:sp>
      <p:sp>
        <p:nvSpPr>
          <p:cNvPr id="6" name="Footer Placeholder 5">
            <a:extLst>
              <a:ext uri="{FF2B5EF4-FFF2-40B4-BE49-F238E27FC236}">
                <a16:creationId xmlns:a16="http://schemas.microsoft.com/office/drawing/2014/main" id="{A5B4C05A-35D6-14B9-8AE4-CBC981C4FE3B}"/>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D21E83A-13ED-577A-C498-6FCD4842BBA0}"/>
              </a:ext>
            </a:extLst>
          </p:cNvPr>
          <p:cNvSpPr>
            <a:spLocks noGrp="1"/>
          </p:cNvSpPr>
          <p:nvPr>
            <p:ph type="sldNum" sz="quarter" idx="12"/>
          </p:nvPr>
        </p:nvSpPr>
        <p:spPr/>
        <p:txBody>
          <a:bodyPr/>
          <a:lstStyle/>
          <a:p>
            <a:fld id="{F14F06AC-5AC5-489B-9EBB-0E210FE62026}" type="slidenum">
              <a:rPr lang="en-IN" smtClean="0"/>
              <a:t>‹#›</a:t>
            </a:fld>
            <a:endParaRPr lang="en-IN"/>
          </a:p>
        </p:txBody>
      </p:sp>
    </p:spTree>
    <p:extLst>
      <p:ext uri="{BB962C8B-B14F-4D97-AF65-F5344CB8AC3E}">
        <p14:creationId xmlns:p14="http://schemas.microsoft.com/office/powerpoint/2010/main" val="79526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D7BFA5"/>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BECE8B2-C44A-8F41-1671-9005D1570BA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07B180CC-BDC4-C759-E2A2-BBAE05700C0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C6301C9-BE5D-1EB9-01FD-AD0DD55046B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87D932-4A0A-4B1A-949A-84A53775EFB2}" type="datetimeFigureOut">
              <a:rPr lang="en-IN" smtClean="0"/>
              <a:t>22-09-2024</a:t>
            </a:fld>
            <a:endParaRPr lang="en-IN"/>
          </a:p>
        </p:txBody>
      </p:sp>
      <p:sp>
        <p:nvSpPr>
          <p:cNvPr id="5" name="Footer Placeholder 4">
            <a:extLst>
              <a:ext uri="{FF2B5EF4-FFF2-40B4-BE49-F238E27FC236}">
                <a16:creationId xmlns:a16="http://schemas.microsoft.com/office/drawing/2014/main" id="{ED864B34-628F-D21C-82BF-B746D9D4B17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6CBE4564-E63F-DBB5-2B1A-67B002B49BD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14F06AC-5AC5-489B-9EBB-0E210FE62026}" type="slidenum">
              <a:rPr lang="en-IN" smtClean="0"/>
              <a:t>‹#›</a:t>
            </a:fld>
            <a:endParaRPr lang="en-IN"/>
          </a:p>
        </p:txBody>
      </p:sp>
    </p:spTree>
    <p:extLst>
      <p:ext uri="{BB962C8B-B14F-4D97-AF65-F5344CB8AC3E}">
        <p14:creationId xmlns:p14="http://schemas.microsoft.com/office/powerpoint/2010/main" val="174624709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customXml" Target="../ink/ink4.xml"/><Relationship Id="rId13" Type="http://schemas.openxmlformats.org/officeDocument/2006/relationships/image" Target="../media/image8.png"/><Relationship Id="rId3" Type="http://schemas.openxmlformats.org/officeDocument/2006/relationships/customXml" Target="../ink/ink1.xml"/><Relationship Id="rId7" Type="http://schemas.openxmlformats.org/officeDocument/2006/relationships/customXml" Target="../ink/ink3.xml"/><Relationship Id="rId12" Type="http://schemas.openxmlformats.org/officeDocument/2006/relationships/customXml" Target="../ink/ink7.xml"/><Relationship Id="rId2" Type="http://schemas.openxmlformats.org/officeDocument/2006/relationships/image" Target="../media/image4.jpeg"/><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customXml" Target="../ink/ink6.xml"/><Relationship Id="rId5" Type="http://schemas.openxmlformats.org/officeDocument/2006/relationships/customXml" Target="../ink/ink2.xml"/><Relationship Id="rId15" Type="http://schemas.openxmlformats.org/officeDocument/2006/relationships/image" Target="../media/image9.png"/><Relationship Id="rId10" Type="http://schemas.openxmlformats.org/officeDocument/2006/relationships/customXml" Target="../ink/ink5.xml"/><Relationship Id="rId4" Type="http://schemas.openxmlformats.org/officeDocument/2006/relationships/image" Target="../media/image5.png"/><Relationship Id="rId9" Type="http://schemas.openxmlformats.org/officeDocument/2006/relationships/image" Target="../media/image7.png"/><Relationship Id="rId14" Type="http://schemas.openxmlformats.org/officeDocument/2006/relationships/customXml" Target="../ink/ink8.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C75E115-AFBF-5BA3-7767-722FC392EEF3}"/>
              </a:ext>
            </a:extLst>
          </p:cNvPr>
          <p:cNvSpPr/>
          <p:nvPr/>
        </p:nvSpPr>
        <p:spPr>
          <a:xfrm rot="16200000">
            <a:off x="3215441" y="2627944"/>
            <a:ext cx="1134500" cy="7578639"/>
          </a:xfrm>
          <a:prstGeom prst="rect">
            <a:avLst/>
          </a:prstGeom>
          <a:solidFill>
            <a:srgbClr val="D7BFA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a:extLst>
              <a:ext uri="{FF2B5EF4-FFF2-40B4-BE49-F238E27FC236}">
                <a16:creationId xmlns:a16="http://schemas.microsoft.com/office/drawing/2014/main" id="{F77BF507-7752-9E8C-F6C4-F700E86E4FD1}"/>
              </a:ext>
            </a:extLst>
          </p:cNvPr>
          <p:cNvSpPr>
            <a:spLocks noGrp="1"/>
          </p:cNvSpPr>
          <p:nvPr>
            <p:ph type="ctrTitle"/>
          </p:nvPr>
        </p:nvSpPr>
        <p:spPr/>
        <p:txBody>
          <a:bodyPr/>
          <a:lstStyle/>
          <a:p>
            <a:endParaRPr lang="en-IN"/>
          </a:p>
        </p:txBody>
      </p:sp>
      <p:sp>
        <p:nvSpPr>
          <p:cNvPr id="3" name="Subtitle 2">
            <a:extLst>
              <a:ext uri="{FF2B5EF4-FFF2-40B4-BE49-F238E27FC236}">
                <a16:creationId xmlns:a16="http://schemas.microsoft.com/office/drawing/2014/main" id="{D0EEFC69-CDCE-6A58-BD65-71D28707773F}"/>
              </a:ext>
            </a:extLst>
          </p:cNvPr>
          <p:cNvSpPr>
            <a:spLocks noGrp="1"/>
          </p:cNvSpPr>
          <p:nvPr>
            <p:ph type="subTitle" idx="1"/>
          </p:nvPr>
        </p:nvSpPr>
        <p:spPr/>
        <p:txBody>
          <a:bodyPr/>
          <a:lstStyle/>
          <a:p>
            <a:endParaRPr lang="en-IN"/>
          </a:p>
        </p:txBody>
      </p:sp>
      <p:pic>
        <p:nvPicPr>
          <p:cNvPr id="5" name="Picture 4">
            <a:extLst>
              <a:ext uri="{FF2B5EF4-FFF2-40B4-BE49-F238E27FC236}">
                <a16:creationId xmlns:a16="http://schemas.microsoft.com/office/drawing/2014/main" id="{8AEEB202-778E-21D8-7D27-113092CC9D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9832"/>
            <a:ext cx="7578638" cy="5978013"/>
          </a:xfrm>
          <a:prstGeom prst="rect">
            <a:avLst/>
          </a:prstGeom>
        </p:spPr>
      </p:pic>
      <p:sp>
        <p:nvSpPr>
          <p:cNvPr id="6" name="Rectangle 5">
            <a:extLst>
              <a:ext uri="{FF2B5EF4-FFF2-40B4-BE49-F238E27FC236}">
                <a16:creationId xmlns:a16="http://schemas.microsoft.com/office/drawing/2014/main" id="{553EA600-3F67-778F-5893-8D2AF6C8A6E8}"/>
              </a:ext>
            </a:extLst>
          </p:cNvPr>
          <p:cNvSpPr/>
          <p:nvPr/>
        </p:nvSpPr>
        <p:spPr>
          <a:xfrm>
            <a:off x="7574115" y="-9833"/>
            <a:ext cx="1186427" cy="6876179"/>
          </a:xfrm>
          <a:prstGeom prst="rect">
            <a:avLst/>
          </a:prstGeom>
          <a:solidFill>
            <a:srgbClr val="20364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6">
            <a:extLst>
              <a:ext uri="{FF2B5EF4-FFF2-40B4-BE49-F238E27FC236}">
                <a16:creationId xmlns:a16="http://schemas.microsoft.com/office/drawing/2014/main" id="{AFFE6736-75AD-38CD-91C9-61B4F0FA4CE5}"/>
              </a:ext>
            </a:extLst>
          </p:cNvPr>
          <p:cNvSpPr/>
          <p:nvPr/>
        </p:nvSpPr>
        <p:spPr>
          <a:xfrm>
            <a:off x="8760542" y="0"/>
            <a:ext cx="3519949" cy="6876179"/>
          </a:xfrm>
          <a:prstGeom prst="rect">
            <a:avLst/>
          </a:prstGeom>
          <a:solidFill>
            <a:srgbClr val="D7BFA5"/>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r>
              <a:rPr lang="en-IN" sz="5400" b="1">
                <a:solidFill>
                  <a:srgbClr val="20364D"/>
                </a:solidFill>
              </a:rPr>
              <a:t>TEAM A</a:t>
            </a:r>
          </a:p>
          <a:p>
            <a:endParaRPr lang="en-IN">
              <a:solidFill>
                <a:srgbClr val="20364D"/>
              </a:solidFill>
            </a:endParaRPr>
          </a:p>
          <a:p>
            <a:r>
              <a:rPr lang="en-IN">
                <a:solidFill>
                  <a:srgbClr val="20364D"/>
                </a:solidFill>
              </a:rPr>
              <a:t>I</a:t>
            </a:r>
            <a:r>
              <a:rPr lang="en-IN" b="1">
                <a:solidFill>
                  <a:srgbClr val="20364D"/>
                </a:solidFill>
              </a:rPr>
              <a:t>N ACTION</a:t>
            </a:r>
            <a:endParaRPr lang="en-IN" b="1">
              <a:solidFill>
                <a:srgbClr val="20364D"/>
              </a:solidFill>
              <a:ea typeface="Calibri"/>
              <a:cs typeface="Calibri"/>
            </a:endParaRPr>
          </a:p>
          <a:p>
            <a:endParaRPr lang="en-IN" b="1">
              <a:solidFill>
                <a:srgbClr val="20364D"/>
              </a:solidFill>
              <a:ea typeface="Calibri"/>
              <a:cs typeface="Calibri"/>
            </a:endParaRPr>
          </a:p>
          <a:p>
            <a:r>
              <a:rPr lang="en-IN" sz="2000" b="1">
                <a:solidFill>
                  <a:srgbClr val="20364D"/>
                </a:solidFill>
              </a:rPr>
              <a:t>MAJOR PROJECT</a:t>
            </a:r>
            <a:endParaRPr lang="en-IN" sz="2000" b="1">
              <a:solidFill>
                <a:srgbClr val="20364D"/>
              </a:solidFill>
              <a:ea typeface="Calibri"/>
              <a:cs typeface="Calibri"/>
            </a:endParaRPr>
          </a:p>
        </p:txBody>
      </p:sp>
      <p:sp>
        <p:nvSpPr>
          <p:cNvPr id="10" name="TextBox 9">
            <a:extLst>
              <a:ext uri="{FF2B5EF4-FFF2-40B4-BE49-F238E27FC236}">
                <a16:creationId xmlns:a16="http://schemas.microsoft.com/office/drawing/2014/main" id="{37422193-EE13-0997-B243-356C2F53F106}"/>
              </a:ext>
            </a:extLst>
          </p:cNvPr>
          <p:cNvSpPr txBox="1"/>
          <p:nvPr/>
        </p:nvSpPr>
        <p:spPr>
          <a:xfrm>
            <a:off x="30314" y="6060256"/>
            <a:ext cx="8047703" cy="830997"/>
          </a:xfrm>
          <a:prstGeom prst="rect">
            <a:avLst/>
          </a:prstGeom>
          <a:noFill/>
        </p:spPr>
        <p:txBody>
          <a:bodyPr wrap="square">
            <a:spAutoFit/>
          </a:bodyPr>
          <a:lstStyle/>
          <a:p>
            <a:pPr algn="ctr"/>
            <a:r>
              <a:rPr lang="en-US" sz="2400">
                <a:solidFill>
                  <a:srgbClr val="20364D"/>
                </a:solidFill>
                <a:latin typeface="Cooper Black" panose="0208090404030B020404" pitchFamily="18" charset="0"/>
              </a:rPr>
              <a:t>PREDICTIVE MODELING OF </a:t>
            </a:r>
          </a:p>
          <a:p>
            <a:pPr algn="ctr"/>
            <a:r>
              <a:rPr lang="en-US" sz="2400">
                <a:solidFill>
                  <a:srgbClr val="20364D"/>
                </a:solidFill>
                <a:latin typeface="Cooper Black" panose="0208090404030B020404" pitchFamily="18" charset="0"/>
              </a:rPr>
              <a:t>BANK MARKETING CAMPAIGN SUCCESS</a:t>
            </a:r>
            <a:endParaRPr lang="en-IN" sz="2400">
              <a:solidFill>
                <a:srgbClr val="20364D"/>
              </a:solidFill>
              <a:latin typeface="Cooper Black" panose="0208090404030B020404" pitchFamily="18" charset="0"/>
            </a:endParaRPr>
          </a:p>
        </p:txBody>
      </p:sp>
      <p:sp>
        <p:nvSpPr>
          <p:cNvPr id="11" name="TextBox 10">
            <a:extLst>
              <a:ext uri="{FF2B5EF4-FFF2-40B4-BE49-F238E27FC236}">
                <a16:creationId xmlns:a16="http://schemas.microsoft.com/office/drawing/2014/main" id="{374C4CC9-663D-1B77-C135-C40258DF24C5}"/>
              </a:ext>
            </a:extLst>
          </p:cNvPr>
          <p:cNvSpPr txBox="1"/>
          <p:nvPr/>
        </p:nvSpPr>
        <p:spPr>
          <a:xfrm>
            <a:off x="8964561" y="763773"/>
            <a:ext cx="3111910" cy="923330"/>
          </a:xfrm>
          <a:prstGeom prst="rect">
            <a:avLst/>
          </a:prstGeom>
          <a:noFill/>
        </p:spPr>
        <p:txBody>
          <a:bodyPr wrap="square" rtlCol="0">
            <a:spAutoFit/>
          </a:bodyPr>
          <a:lstStyle/>
          <a:p>
            <a:r>
              <a:rPr lang="en-IN" sz="1800" kern="0" err="1">
                <a:effectLst/>
                <a:latin typeface="Times New Roman" panose="02020603050405020304" pitchFamily="18" charset="0"/>
                <a:ea typeface="Times New Roman" panose="02020603050405020304" pitchFamily="18" charset="0"/>
                <a:cs typeface="Times New Roman" panose="02020603050405020304" pitchFamily="18" charset="0"/>
              </a:rPr>
              <a:t>Analyzing</a:t>
            </a:r>
            <a:r>
              <a:rPr lang="en-IN" sz="1800" kern="0">
                <a:effectLst/>
                <a:latin typeface="Times New Roman" panose="02020603050405020304" pitchFamily="18" charset="0"/>
                <a:ea typeface="Times New Roman" panose="02020603050405020304" pitchFamily="18" charset="0"/>
                <a:cs typeface="Times New Roman" panose="02020603050405020304" pitchFamily="18" charset="0"/>
              </a:rPr>
              <a:t> the Campaign Data from Banco de Portugal</a:t>
            </a:r>
            <a:endParaRPr lang="en-IN" sz="1800" kern="100">
              <a:effectLst/>
              <a:latin typeface="Calibri" panose="020F0502020204030204" pitchFamily="34" charset="0"/>
              <a:ea typeface="Calibri" panose="020F0502020204030204" pitchFamily="34" charset="0"/>
              <a:cs typeface="Times New Roman" panose="02020603050405020304" pitchFamily="18" charset="0"/>
            </a:endParaRPr>
          </a:p>
          <a:p>
            <a:endParaRPr lang="en-IN"/>
          </a:p>
        </p:txBody>
      </p:sp>
      <p:sp>
        <p:nvSpPr>
          <p:cNvPr id="12" name="Rectangle 11">
            <a:extLst>
              <a:ext uri="{FF2B5EF4-FFF2-40B4-BE49-F238E27FC236}">
                <a16:creationId xmlns:a16="http://schemas.microsoft.com/office/drawing/2014/main" id="{DDF7732B-A268-6A93-E2D0-F211CDCF0F21}"/>
              </a:ext>
            </a:extLst>
          </p:cNvPr>
          <p:cNvSpPr/>
          <p:nvPr/>
        </p:nvSpPr>
        <p:spPr>
          <a:xfrm>
            <a:off x="8964560" y="590237"/>
            <a:ext cx="3023123" cy="1037492"/>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472424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D8EE19-616C-7ED6-CA9F-E7E14C428187}"/>
              </a:ext>
            </a:extLst>
          </p:cNvPr>
          <p:cNvSpPr>
            <a:spLocks noGrp="1"/>
          </p:cNvSpPr>
          <p:nvPr>
            <p:ph type="title"/>
          </p:nvPr>
        </p:nvSpPr>
        <p:spPr>
          <a:xfrm>
            <a:off x="502023" y="-4669"/>
            <a:ext cx="9092453" cy="899740"/>
          </a:xfrm>
        </p:spPr>
        <p:txBody>
          <a:bodyPr/>
          <a:lstStyle/>
          <a:p>
            <a:endParaRPr lang="en-IN"/>
          </a:p>
        </p:txBody>
      </p:sp>
      <p:sp>
        <p:nvSpPr>
          <p:cNvPr id="4" name="Title 1">
            <a:extLst>
              <a:ext uri="{FF2B5EF4-FFF2-40B4-BE49-F238E27FC236}">
                <a16:creationId xmlns:a16="http://schemas.microsoft.com/office/drawing/2014/main" id="{15CCEA03-39DD-ED7A-49CC-0D8B1FA1E6A8}"/>
              </a:ext>
            </a:extLst>
          </p:cNvPr>
          <p:cNvSpPr txBox="1">
            <a:spLocks/>
          </p:cNvSpPr>
          <p:nvPr/>
        </p:nvSpPr>
        <p:spPr>
          <a:xfrm>
            <a:off x="502023" y="760773"/>
            <a:ext cx="5137355" cy="56028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b="1" u="sng" dirty="0">
                <a:solidFill>
                  <a:srgbClr val="20364D"/>
                </a:solidFill>
                <a:latin typeface="Aharoni" panose="02010803020104030203" pitchFamily="2" charset="-79"/>
                <a:cs typeface="Aharoni" panose="02010803020104030203" pitchFamily="2" charset="-79"/>
              </a:rPr>
              <a:t>Feature Importance:</a:t>
            </a:r>
          </a:p>
        </p:txBody>
      </p:sp>
      <p:sp>
        <p:nvSpPr>
          <p:cNvPr id="5" name="Subtitle 2">
            <a:extLst>
              <a:ext uri="{FF2B5EF4-FFF2-40B4-BE49-F238E27FC236}">
                <a16:creationId xmlns:a16="http://schemas.microsoft.com/office/drawing/2014/main" id="{F52F3B4C-7952-1553-295C-62AE9C5127E2}"/>
              </a:ext>
            </a:extLst>
          </p:cNvPr>
          <p:cNvSpPr txBox="1">
            <a:spLocks/>
          </p:cNvSpPr>
          <p:nvPr/>
        </p:nvSpPr>
        <p:spPr>
          <a:xfrm>
            <a:off x="502023" y="1747047"/>
            <a:ext cx="6633477" cy="528379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buNone/>
            </a:pPr>
            <a:r>
              <a:rPr lang="en-US" sz="2000" dirty="0">
                <a:solidFill>
                  <a:srgbClr val="20364D"/>
                </a:solidFill>
                <a:latin typeface="Times New Roman" panose="02020603050405020304" pitchFamily="18" charset="0"/>
                <a:cs typeface="Times New Roman" panose="02020603050405020304" pitchFamily="18" charset="0"/>
              </a:rPr>
              <a:t>Feature importance refers to the technique used to determine the significance or influence of each feature (input variable) in a machine learning model regarding its predictions. It quantifies how much each feature contributes to the model's ability to predict the target variable.</a:t>
            </a:r>
          </a:p>
          <a:p>
            <a:pPr algn="l"/>
            <a:endParaRPr lang="en-US" sz="2000" dirty="0">
              <a:solidFill>
                <a:srgbClr val="20364D"/>
              </a:solidFill>
              <a:latin typeface="Times New Roman" panose="02020603050405020304" pitchFamily="18" charset="0"/>
              <a:cs typeface="Times New Roman" panose="02020603050405020304" pitchFamily="18" charset="0"/>
            </a:endParaRPr>
          </a:p>
          <a:p>
            <a:pPr marL="0" indent="0" algn="l">
              <a:buNone/>
            </a:pPr>
            <a:r>
              <a:rPr lang="en-US" sz="2000" dirty="0">
                <a:solidFill>
                  <a:srgbClr val="20364D"/>
                </a:solidFill>
                <a:latin typeface="Times New Roman" panose="02020603050405020304" pitchFamily="18" charset="0"/>
                <a:cs typeface="Times New Roman" panose="02020603050405020304" pitchFamily="18" charset="0"/>
              </a:rPr>
              <a:t>Features selected in our dataset were:</a:t>
            </a:r>
          </a:p>
          <a:p>
            <a:pPr marL="0" indent="0" algn="l">
              <a:buNone/>
            </a:pPr>
            <a:r>
              <a:rPr lang="en-IN" sz="2000" b="0" dirty="0">
                <a:solidFill>
                  <a:schemeClr val="bg1"/>
                </a:solidFill>
                <a:effectLst/>
                <a:latin typeface="Consolas" panose="020B0609020204030204" pitchFamily="49" charset="0"/>
              </a:rPr>
              <a:t>'</a:t>
            </a:r>
            <a:r>
              <a:rPr lang="en-IN" sz="2000" b="0" dirty="0" err="1">
                <a:solidFill>
                  <a:schemeClr val="bg1"/>
                </a:solidFill>
                <a:effectLst/>
                <a:latin typeface="Consolas" panose="020B0609020204030204" pitchFamily="49" charset="0"/>
              </a:rPr>
              <a:t>age','job','marital','education','housing</a:t>
            </a:r>
            <a:r>
              <a:rPr lang="en-IN" sz="2000" b="0" dirty="0">
                <a:solidFill>
                  <a:schemeClr val="bg1"/>
                </a:solidFill>
                <a:effectLst/>
                <a:latin typeface="Consolas" panose="020B0609020204030204" pitchFamily="49" charset="0"/>
              </a:rPr>
              <a:t>', '</a:t>
            </a:r>
            <a:r>
              <a:rPr lang="en-IN" sz="2000" b="0" dirty="0" err="1">
                <a:solidFill>
                  <a:schemeClr val="bg1"/>
                </a:solidFill>
                <a:effectLst/>
                <a:latin typeface="Consolas" panose="020B0609020204030204" pitchFamily="49" charset="0"/>
              </a:rPr>
              <a:t>day_of_week</a:t>
            </a:r>
            <a:r>
              <a:rPr lang="en-IN" sz="2000" b="0" dirty="0">
                <a:solidFill>
                  <a:schemeClr val="bg1"/>
                </a:solidFill>
                <a:effectLst/>
                <a:latin typeface="Consolas" panose="020B0609020204030204" pitchFamily="49" charset="0"/>
              </a:rPr>
              <a:t>', </a:t>
            </a:r>
          </a:p>
          <a:p>
            <a:pPr marL="0" indent="0" algn="l">
              <a:buNone/>
            </a:pPr>
            <a:r>
              <a:rPr lang="en-IN" sz="2000" b="0" dirty="0">
                <a:solidFill>
                  <a:schemeClr val="bg1"/>
                </a:solidFill>
                <a:effectLst/>
                <a:latin typeface="Consolas" panose="020B0609020204030204" pitchFamily="49" charset="0"/>
              </a:rPr>
              <a:t>'campaign','</a:t>
            </a:r>
            <a:r>
              <a:rPr lang="en-IN" sz="2000" b="0" dirty="0" err="1">
                <a:solidFill>
                  <a:schemeClr val="bg1"/>
                </a:solidFill>
                <a:effectLst/>
                <a:latin typeface="Consolas" panose="020B0609020204030204" pitchFamily="49" charset="0"/>
              </a:rPr>
              <a:t>pdays</a:t>
            </a:r>
            <a:r>
              <a:rPr lang="en-IN" sz="2000" b="0" dirty="0">
                <a:solidFill>
                  <a:schemeClr val="bg1"/>
                </a:solidFill>
                <a:effectLst/>
                <a:latin typeface="Consolas" panose="020B0609020204030204" pitchFamily="49" charset="0"/>
              </a:rPr>
              <a:t>','</a:t>
            </a:r>
            <a:r>
              <a:rPr lang="en-IN" sz="2000" b="0" dirty="0" err="1">
                <a:solidFill>
                  <a:schemeClr val="bg1"/>
                </a:solidFill>
                <a:effectLst/>
                <a:latin typeface="Consolas" panose="020B0609020204030204" pitchFamily="49" charset="0"/>
              </a:rPr>
              <a:t>poutcome</a:t>
            </a:r>
            <a:r>
              <a:rPr lang="en-IN" sz="2000" b="0" dirty="0">
                <a:solidFill>
                  <a:schemeClr val="bg1"/>
                </a:solidFill>
                <a:effectLst/>
                <a:latin typeface="Consolas" panose="020B0609020204030204" pitchFamily="49" charset="0"/>
              </a:rPr>
              <a:t>','emp.var.rate','</a:t>
            </a:r>
            <a:r>
              <a:rPr lang="en-IN" sz="2000" b="0" dirty="0" err="1">
                <a:solidFill>
                  <a:schemeClr val="bg1"/>
                </a:solidFill>
                <a:effectLst/>
                <a:latin typeface="Consolas" panose="020B0609020204030204" pitchFamily="49" charset="0"/>
              </a:rPr>
              <a:t>cons.price.idx</a:t>
            </a:r>
            <a:r>
              <a:rPr lang="en-IN" sz="2000" b="0" dirty="0">
                <a:solidFill>
                  <a:schemeClr val="bg1"/>
                </a:solidFill>
                <a:effectLst/>
                <a:latin typeface="Consolas" panose="020B0609020204030204" pitchFamily="49" charset="0"/>
              </a:rPr>
              <a:t>’,</a:t>
            </a:r>
          </a:p>
          <a:p>
            <a:pPr marL="0" indent="0" algn="l">
              <a:buNone/>
            </a:pPr>
            <a:r>
              <a:rPr lang="en-IN" sz="2000" b="0" dirty="0">
                <a:solidFill>
                  <a:schemeClr val="bg1"/>
                </a:solidFill>
                <a:effectLst/>
                <a:latin typeface="Consolas" panose="020B0609020204030204" pitchFamily="49" charset="0"/>
              </a:rPr>
              <a:t>'cons.conf.idx','euribor3m','nr.employed'</a:t>
            </a:r>
          </a:p>
          <a:p>
            <a:pPr marL="0" indent="0" algn="l">
              <a:buNone/>
            </a:pPr>
            <a:endParaRPr lang="en-IN" sz="2000" dirty="0"/>
          </a:p>
        </p:txBody>
      </p:sp>
      <p:sp>
        <p:nvSpPr>
          <p:cNvPr id="6" name="Rectangle 1">
            <a:extLst>
              <a:ext uri="{FF2B5EF4-FFF2-40B4-BE49-F238E27FC236}">
                <a16:creationId xmlns:a16="http://schemas.microsoft.com/office/drawing/2014/main" id="{A8D05B70-F3E2-2697-35D6-A7E6DEEDF42E}"/>
              </a:ext>
            </a:extLst>
          </p:cNvPr>
          <p:cNvSpPr>
            <a:spLocks noChangeArrowheads="1"/>
          </p:cNvSpPr>
          <p:nvPr/>
        </p:nvSpPr>
        <p:spPr bwMode="auto">
          <a:xfrm>
            <a:off x="688258" y="4388945"/>
            <a:ext cx="11666136"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12" name="Content Placeholder 4">
            <a:extLst>
              <a:ext uri="{FF2B5EF4-FFF2-40B4-BE49-F238E27FC236}">
                <a16:creationId xmlns:a16="http://schemas.microsoft.com/office/drawing/2014/main" id="{CFC2B53A-25CA-0FAD-5AAB-54B2486FCFB7}"/>
              </a:ext>
            </a:extLst>
          </p:cNvPr>
          <p:cNvPicPr>
            <a:picLocks noChangeAspect="1"/>
          </p:cNvPicPr>
          <p:nvPr/>
        </p:nvPicPr>
        <p:blipFill>
          <a:blip r:embed="rId2">
            <a:extLst>
              <a:ext uri="{28A0092B-C50C-407E-A947-70E740481C1C}">
                <a14:useLocalDpi xmlns:a14="http://schemas.microsoft.com/office/drawing/2010/main" val="0"/>
              </a:ext>
            </a:extLst>
          </a:blip>
          <a:srcRect l="15607" r="9996"/>
          <a:stretch/>
        </p:blipFill>
        <p:spPr>
          <a:xfrm>
            <a:off x="8565266" y="2149236"/>
            <a:ext cx="3380929" cy="3408325"/>
          </a:xfrm>
          <a:prstGeom prst="rect">
            <a:avLst/>
          </a:prstGeom>
          <a:ln w="127000" cap="sq">
            <a:solidFill>
              <a:srgbClr val="20364D"/>
            </a:solidFill>
            <a:miter lim="800000"/>
          </a:ln>
          <a:effectLst>
            <a:outerShdw blurRad="57150" dist="50800" dir="2700000" algn="tl" rotWithShape="0">
              <a:srgbClr val="000000">
                <a:alpha val="40000"/>
              </a:srgbClr>
            </a:outerShdw>
          </a:effectLst>
        </p:spPr>
      </p:pic>
      <p:pic>
        <p:nvPicPr>
          <p:cNvPr id="14" name="Picture 13">
            <a:extLst>
              <a:ext uri="{FF2B5EF4-FFF2-40B4-BE49-F238E27FC236}">
                <a16:creationId xmlns:a16="http://schemas.microsoft.com/office/drawing/2014/main" id="{1367051A-4A81-9C0B-54F1-0FFFE567050F}"/>
              </a:ext>
            </a:extLst>
          </p:cNvPr>
          <p:cNvPicPr>
            <a:picLocks noChangeAspect="1"/>
          </p:cNvPicPr>
          <p:nvPr/>
        </p:nvPicPr>
        <p:blipFill>
          <a:blip r:embed="rId3">
            <a:extLst>
              <a:ext uri="{28A0092B-C50C-407E-A947-70E740481C1C}">
                <a14:useLocalDpi xmlns:a14="http://schemas.microsoft.com/office/drawing/2010/main" val="0"/>
              </a:ext>
            </a:extLst>
          </a:blip>
          <a:srcRect l="19570" r="6666" b="-2509"/>
          <a:stretch/>
        </p:blipFill>
        <p:spPr>
          <a:xfrm>
            <a:off x="8565266" y="2149235"/>
            <a:ext cx="3380928" cy="3523853"/>
          </a:xfrm>
          <a:prstGeom prst="rect">
            <a:avLst/>
          </a:prstGeom>
        </p:spPr>
      </p:pic>
    </p:spTree>
    <p:extLst>
      <p:ext uri="{BB962C8B-B14F-4D97-AF65-F5344CB8AC3E}">
        <p14:creationId xmlns:p14="http://schemas.microsoft.com/office/powerpoint/2010/main" val="68399172"/>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D79FF2A-529C-122D-72C2-491BDCF07DEA}"/>
              </a:ext>
            </a:extLst>
          </p:cNvPr>
          <p:cNvSpPr>
            <a:spLocks noGrp="1"/>
          </p:cNvSpPr>
          <p:nvPr/>
        </p:nvSpPr>
        <p:spPr>
          <a:xfrm>
            <a:off x="782579" y="335901"/>
            <a:ext cx="2793997" cy="609602"/>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3600" b="1" u="sng" dirty="0">
                <a:solidFill>
                  <a:srgbClr val="20364D"/>
                </a:solidFill>
                <a:latin typeface="Aharoni" panose="02010803020104030203" pitchFamily="2" charset="-79"/>
                <a:cs typeface="Aharoni" panose="02010803020104030203" pitchFamily="2" charset="-79"/>
              </a:rPr>
              <a:t>Conclusion:</a:t>
            </a:r>
            <a:endParaRPr lang="en-IN" sz="3600" b="1" u="sng" dirty="0">
              <a:solidFill>
                <a:srgbClr val="20364D"/>
              </a:solidFill>
              <a:latin typeface="Aharoni" panose="02010803020104030203" pitchFamily="2" charset="-79"/>
              <a:cs typeface="Aharoni" panose="02010803020104030203" pitchFamily="2" charset="-79"/>
            </a:endParaRPr>
          </a:p>
        </p:txBody>
      </p:sp>
      <p:sp>
        <p:nvSpPr>
          <p:cNvPr id="7" name="Rectangle 6">
            <a:extLst>
              <a:ext uri="{FF2B5EF4-FFF2-40B4-BE49-F238E27FC236}">
                <a16:creationId xmlns:a16="http://schemas.microsoft.com/office/drawing/2014/main" id="{7F25143F-944F-30BA-23AD-F8C4A0B0355D}"/>
              </a:ext>
            </a:extLst>
          </p:cNvPr>
          <p:cNvSpPr>
            <a:spLocks noGrp="1" noChangeArrowheads="1"/>
          </p:cNvSpPr>
          <p:nvPr/>
        </p:nvSpPr>
        <p:spPr bwMode="auto">
          <a:xfrm>
            <a:off x="1079128" y="1056145"/>
            <a:ext cx="10156671" cy="32932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sp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2800" b="1" i="0" u="none" strike="noStrike" cap="none" normalizeH="0" baseline="0" dirty="0">
                <a:ln>
                  <a:noFill/>
                </a:ln>
                <a:solidFill>
                  <a:srgbClr val="20364D"/>
                </a:solidFill>
                <a:effectLst/>
                <a:latin typeface="Times New Roman" panose="02020603050405020304" pitchFamily="18" charset="0"/>
                <a:cs typeface="Times New Roman" panose="02020603050405020304" pitchFamily="18" charset="0"/>
              </a:rPr>
              <a:t>Key Findings: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1" i="0" u="none" strike="noStrike" cap="none" normalizeH="0" baseline="0" dirty="0">
              <a:ln>
                <a:noFill/>
              </a:ln>
              <a:solidFill>
                <a:srgbClr val="20364D"/>
              </a:solidFill>
              <a:effectLst/>
              <a:latin typeface="Times New Roman" panose="02020603050405020304" pitchFamily="18" charset="0"/>
              <a:cs typeface="Times New Roman" panose="02020603050405020304" pitchFamily="18"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1" i="0" u="none" strike="noStrike" cap="none" normalizeH="0" baseline="0" dirty="0">
                <a:ln>
                  <a:noFill/>
                </a:ln>
                <a:solidFill>
                  <a:srgbClr val="20364D"/>
                </a:solidFill>
                <a:effectLst/>
                <a:latin typeface="Times New Roman" panose="02020603050405020304" pitchFamily="18" charset="0"/>
                <a:cs typeface="Times New Roman" panose="02020603050405020304" pitchFamily="18" charset="0"/>
              </a:rPr>
              <a:t>Random Forest Model</a:t>
            </a:r>
            <a:r>
              <a:rPr kumimoji="0" lang="en-US" altLang="en-US" sz="1800" b="0" i="0" u="none" strike="noStrike" cap="none" normalizeH="0" baseline="0" dirty="0">
                <a:ln>
                  <a:noFill/>
                </a:ln>
                <a:solidFill>
                  <a:srgbClr val="20364D"/>
                </a:solidFill>
                <a:effectLst/>
                <a:latin typeface="Times New Roman" panose="02020603050405020304" pitchFamily="18" charset="0"/>
                <a:cs typeface="Times New Roman" panose="02020603050405020304" pitchFamily="18" charset="0"/>
              </a:rPr>
              <a:t>: Developed a successful Random Forest model to predict client subscription to term deposits with strong accuracy.</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lang="en-US" altLang="en-US" sz="1800" dirty="0">
              <a:solidFill>
                <a:srgbClr val="20364D"/>
              </a:solidFill>
              <a:latin typeface="Times New Roman" panose="02020603050405020304" pitchFamily="18" charset="0"/>
              <a:cs typeface="Times New Roman" panose="02020603050405020304" pitchFamily="18" charset="0"/>
            </a:endParaRPr>
          </a:p>
          <a:p>
            <a:pPr marL="285750" indent="-285750" algn="l" eaLnBrk="0" fontAlgn="base" hangingPunct="0">
              <a:lnSpc>
                <a:spcPct val="100000"/>
              </a:lnSpc>
              <a:spcBef>
                <a:spcPct val="0"/>
              </a:spcBef>
              <a:spcAft>
                <a:spcPct val="0"/>
              </a:spcAft>
              <a:buFont typeface="Arial" panose="020B0604020202020204" pitchFamily="34" charset="0"/>
              <a:buChar char="•"/>
            </a:pPr>
            <a:r>
              <a:rPr lang="en-US" sz="1800" b="1" dirty="0">
                <a:solidFill>
                  <a:srgbClr val="20364D"/>
                </a:solidFill>
                <a:latin typeface="Times New Roman" panose="02020603050405020304" pitchFamily="18" charset="0"/>
                <a:cs typeface="Times New Roman" panose="02020603050405020304" pitchFamily="18" charset="0"/>
              </a:rPr>
              <a:t>Feature Importance</a:t>
            </a:r>
            <a:r>
              <a:rPr lang="en-US" sz="1800" dirty="0">
                <a:solidFill>
                  <a:srgbClr val="20364D"/>
                </a:solidFill>
                <a:latin typeface="Times New Roman" panose="02020603050405020304" pitchFamily="18" charset="0"/>
                <a:cs typeface="Times New Roman" panose="02020603050405020304" pitchFamily="18" charset="0"/>
              </a:rPr>
              <a:t>: Identified critical factors influencing clients' choices, such as demographic data, previous interactions, and  financial attributes.</a:t>
            </a:r>
          </a:p>
          <a:p>
            <a:pPr marL="285750" indent="-285750" algn="l" eaLnBrk="0" fontAlgn="base" hangingPunct="0">
              <a:lnSpc>
                <a:spcPct val="100000"/>
              </a:lnSpc>
              <a:spcBef>
                <a:spcPct val="0"/>
              </a:spcBef>
              <a:spcAft>
                <a:spcPct val="0"/>
              </a:spcAft>
              <a:buFont typeface="Arial" panose="020B0604020202020204" pitchFamily="34" charset="0"/>
              <a:buChar char="•"/>
            </a:pPr>
            <a:endParaRPr lang="en-US" sz="1800" dirty="0">
              <a:solidFill>
                <a:srgbClr val="20364D"/>
              </a:solidFill>
              <a:latin typeface="Times New Roman" panose="02020603050405020304" pitchFamily="18" charset="0"/>
              <a:cs typeface="Times New Roman" panose="02020603050405020304" pitchFamily="18" charset="0"/>
            </a:endParaRPr>
          </a:p>
          <a:p>
            <a:pPr marL="285750" indent="-285750" algn="l" eaLnBrk="0" fontAlgn="base" hangingPunct="0">
              <a:lnSpc>
                <a:spcPct val="100000"/>
              </a:lnSpc>
              <a:spcBef>
                <a:spcPct val="0"/>
              </a:spcBef>
              <a:spcAft>
                <a:spcPct val="0"/>
              </a:spcAft>
              <a:buFont typeface="Arial" panose="020B0604020202020204" pitchFamily="34" charset="0"/>
              <a:buChar char="•"/>
            </a:pPr>
            <a:endParaRPr lang="en-US" sz="1800" dirty="0">
              <a:solidFill>
                <a:srgbClr val="20364D"/>
              </a:solidFill>
              <a:latin typeface="Times New Roman" panose="02020603050405020304" pitchFamily="18" charset="0"/>
              <a:cs typeface="Times New Roman" panose="02020603050405020304" pitchFamily="18" charset="0"/>
            </a:endParaRPr>
          </a:p>
          <a:p>
            <a:pPr marL="285750" indent="-285750" algn="l" eaLnBrk="0" fontAlgn="base" hangingPunct="0">
              <a:lnSpc>
                <a:spcPct val="100000"/>
              </a:lnSpc>
              <a:spcBef>
                <a:spcPct val="0"/>
              </a:spcBef>
              <a:spcAft>
                <a:spcPct val="0"/>
              </a:spcAft>
              <a:buFont typeface="Arial" panose="020B0604020202020204" pitchFamily="34" charset="0"/>
              <a:buChar char="•"/>
            </a:pPr>
            <a:endParaRPr lang="en-US" sz="1800" dirty="0">
              <a:solidFill>
                <a:srgbClr val="20364D"/>
              </a:solidFill>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solidFill>
                <a:srgbClr val="20364D"/>
              </a:solidFill>
              <a:effectLst/>
              <a:latin typeface="Times New Roman" panose="02020603050405020304" pitchFamily="18" charset="0"/>
              <a:cs typeface="Times New Roman" panose="02020603050405020304" pitchFamily="18" charset="0"/>
            </a:endParaRPr>
          </a:p>
        </p:txBody>
      </p:sp>
      <p:sp>
        <p:nvSpPr>
          <p:cNvPr id="8" name="TextBox 5">
            <a:extLst>
              <a:ext uri="{FF2B5EF4-FFF2-40B4-BE49-F238E27FC236}">
                <a16:creationId xmlns:a16="http://schemas.microsoft.com/office/drawing/2014/main" id="{AA06C1B2-8E18-9D96-162C-696E66526926}"/>
              </a:ext>
            </a:extLst>
          </p:cNvPr>
          <p:cNvSpPr txBox="1"/>
          <p:nvPr/>
        </p:nvSpPr>
        <p:spPr>
          <a:xfrm>
            <a:off x="1079128" y="4429273"/>
            <a:ext cx="9773264" cy="2062103"/>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dirty="0">
                <a:solidFill>
                  <a:srgbClr val="20364D"/>
                </a:solidFill>
                <a:latin typeface="Times New Roman" panose="02020603050405020304" pitchFamily="18" charset="0"/>
                <a:cs typeface="Times New Roman" panose="02020603050405020304" pitchFamily="18" charset="0"/>
              </a:rPr>
              <a:t>Implications for Marketing:</a:t>
            </a:r>
          </a:p>
          <a:p>
            <a:endParaRPr lang="en-US" b="1" dirty="0">
              <a:solidFill>
                <a:srgbClr val="20364D"/>
              </a:solidFill>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b="1" dirty="0">
                <a:solidFill>
                  <a:srgbClr val="20364D"/>
                </a:solidFill>
                <a:latin typeface="Times New Roman" panose="02020603050405020304" pitchFamily="18" charset="0"/>
                <a:cs typeface="Times New Roman" panose="02020603050405020304" pitchFamily="18" charset="0"/>
              </a:rPr>
              <a:t>Enhanced Targeting</a:t>
            </a:r>
            <a:r>
              <a:rPr lang="en-US" dirty="0">
                <a:solidFill>
                  <a:srgbClr val="20364D"/>
                </a:solidFill>
                <a:latin typeface="Times New Roman" panose="02020603050405020304" pitchFamily="18" charset="0"/>
                <a:cs typeface="Times New Roman" panose="02020603050405020304" pitchFamily="18" charset="0"/>
              </a:rPr>
              <a:t>: The insights derived from the model can be used to create highly targeted marketing campaigns, focusing on customer segments most likely to subscribe to term deposits.</a:t>
            </a:r>
          </a:p>
          <a:p>
            <a:pPr>
              <a:buFont typeface="Arial" panose="020B0604020202020204" pitchFamily="34" charset="0"/>
              <a:buChar char="•"/>
            </a:pPr>
            <a:endParaRPr lang="en-US" dirty="0">
              <a:solidFill>
                <a:srgbClr val="20364D"/>
              </a:solidFill>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b="1" dirty="0">
                <a:solidFill>
                  <a:srgbClr val="20364D"/>
                </a:solidFill>
                <a:latin typeface="Times New Roman" panose="02020603050405020304" pitchFamily="18" charset="0"/>
                <a:cs typeface="Times New Roman" panose="02020603050405020304" pitchFamily="18" charset="0"/>
              </a:rPr>
              <a:t>Improved Campaign Efficiency</a:t>
            </a:r>
            <a:r>
              <a:rPr lang="en-US" dirty="0">
                <a:solidFill>
                  <a:srgbClr val="20364D"/>
                </a:solidFill>
                <a:latin typeface="Times New Roman" panose="02020603050405020304" pitchFamily="18" charset="0"/>
                <a:cs typeface="Times New Roman" panose="02020603050405020304" pitchFamily="18" charset="0"/>
              </a:rPr>
              <a:t>: With more accurate targeting, marketing efforts can become more cost-effective, potentially boosting campaign success rates and overall return on investment.</a:t>
            </a:r>
          </a:p>
        </p:txBody>
      </p:sp>
      <p:pic>
        <p:nvPicPr>
          <p:cNvPr id="9" name="table">
            <a:extLst>
              <a:ext uri="{FF2B5EF4-FFF2-40B4-BE49-F238E27FC236}">
                <a16:creationId xmlns:a16="http://schemas.microsoft.com/office/drawing/2014/main" id="{5D63351D-9942-511F-2CD9-7BE010A1A348}"/>
              </a:ext>
            </a:extLst>
          </p:cNvPr>
          <p:cNvPicPr>
            <a:picLocks noChangeAspect="1"/>
          </p:cNvPicPr>
          <p:nvPr/>
        </p:nvPicPr>
        <p:blipFill>
          <a:blip r:embed="rId2"/>
          <a:stretch>
            <a:fillRect/>
          </a:stretch>
        </p:blipFill>
        <p:spPr>
          <a:xfrm>
            <a:off x="1560806" y="3258224"/>
            <a:ext cx="9193314" cy="826600"/>
          </a:xfrm>
          <a:prstGeom prst="rect">
            <a:avLst/>
          </a:prstGeom>
        </p:spPr>
      </p:pic>
    </p:spTree>
    <p:extLst>
      <p:ext uri="{BB962C8B-B14F-4D97-AF65-F5344CB8AC3E}">
        <p14:creationId xmlns:p14="http://schemas.microsoft.com/office/powerpoint/2010/main" val="1477245518"/>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8C877FBB-8993-D6B0-196F-CD0CC6C658E4}"/>
              </a:ext>
            </a:extLst>
          </p:cNvPr>
          <p:cNvSpPr>
            <a:spLocks noGrp="1"/>
          </p:cNvSpPr>
          <p:nvPr/>
        </p:nvSpPr>
        <p:spPr>
          <a:xfrm>
            <a:off x="344190" y="390740"/>
            <a:ext cx="3579627" cy="550606"/>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3600" b="1" u="sng" dirty="0">
                <a:solidFill>
                  <a:srgbClr val="20364D"/>
                </a:solidFill>
                <a:latin typeface="Aharoni" panose="02010803020104030203" pitchFamily="2" charset="-79"/>
                <a:cs typeface="Aharoni" panose="02010803020104030203" pitchFamily="2" charset="-79"/>
              </a:rPr>
              <a:t>Future Work</a:t>
            </a:r>
            <a:endParaRPr lang="en-IN" sz="3600" u="sng" dirty="0">
              <a:solidFill>
                <a:srgbClr val="20364D"/>
              </a:solidFill>
              <a:latin typeface="Aharoni" panose="02010803020104030203" pitchFamily="2" charset="-79"/>
              <a:cs typeface="Aharoni" panose="02010803020104030203" pitchFamily="2" charset="-79"/>
            </a:endParaRPr>
          </a:p>
        </p:txBody>
      </p:sp>
      <p:sp>
        <p:nvSpPr>
          <p:cNvPr id="7" name="Subtitle 2">
            <a:extLst>
              <a:ext uri="{FF2B5EF4-FFF2-40B4-BE49-F238E27FC236}">
                <a16:creationId xmlns:a16="http://schemas.microsoft.com/office/drawing/2014/main" id="{2339C182-1E83-9B52-6E1B-B10AF77FD774}"/>
              </a:ext>
            </a:extLst>
          </p:cNvPr>
          <p:cNvSpPr>
            <a:spLocks noGrp="1"/>
          </p:cNvSpPr>
          <p:nvPr/>
        </p:nvSpPr>
        <p:spPr>
          <a:xfrm>
            <a:off x="703006" y="1092447"/>
            <a:ext cx="7138531" cy="5374813"/>
          </a:xfrm>
          <a:prstGeom prst="rect">
            <a:avLst/>
          </a:prstGeom>
        </p:spPr>
        <p:txBody>
          <a:bodyPr vert="horz" lIns="91440" tIns="45720" rIns="91440" bIns="45720" rtlCol="0">
            <a:normAutofit fontScale="85000"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2800" b="1" dirty="0">
                <a:solidFill>
                  <a:srgbClr val="20364D"/>
                </a:solidFill>
                <a:latin typeface="Times New Roman" panose="02020603050405020304" pitchFamily="18" charset="0"/>
                <a:cs typeface="Times New Roman" panose="02020603050405020304" pitchFamily="18" charset="0"/>
              </a:rPr>
              <a:t>Suggestions for Model Enhancement</a:t>
            </a:r>
            <a:r>
              <a:rPr lang="en-US" sz="2800" dirty="0">
                <a:solidFill>
                  <a:srgbClr val="20364D"/>
                </a:solidFill>
                <a:latin typeface="Times New Roman" panose="02020603050405020304" pitchFamily="18" charset="0"/>
                <a:cs typeface="Times New Roman" panose="02020603050405020304" pitchFamily="18" charset="0"/>
              </a:rPr>
              <a:t>:</a:t>
            </a:r>
          </a:p>
          <a:p>
            <a:pPr algn="l"/>
            <a:endParaRPr lang="en-US" sz="2000" dirty="0">
              <a:solidFill>
                <a:srgbClr val="20364D"/>
              </a:solidFill>
              <a:latin typeface="Times New Roman" panose="02020603050405020304" pitchFamily="18" charset="0"/>
              <a:cs typeface="Times New Roman" panose="02020603050405020304" pitchFamily="18" charset="0"/>
            </a:endParaRPr>
          </a:p>
          <a:p>
            <a:pPr marL="800100" lvl="1" indent="-342900" algn="l">
              <a:buFont typeface="Wingdings" panose="05000000000000000000" pitchFamily="2" charset="2"/>
              <a:buChar char="§"/>
            </a:pPr>
            <a:r>
              <a:rPr lang="en-US" b="1" dirty="0">
                <a:solidFill>
                  <a:srgbClr val="20364D"/>
                </a:solidFill>
                <a:latin typeface="Times New Roman" panose="02020603050405020304" pitchFamily="18" charset="0"/>
                <a:cs typeface="Times New Roman" panose="02020603050405020304" pitchFamily="18" charset="0"/>
              </a:rPr>
              <a:t>Additional Feature Engineering</a:t>
            </a:r>
            <a:r>
              <a:rPr lang="en-US" dirty="0">
                <a:solidFill>
                  <a:srgbClr val="20364D"/>
                </a:solidFill>
                <a:latin typeface="Times New Roman" panose="02020603050405020304" pitchFamily="18" charset="0"/>
                <a:cs typeface="Times New Roman" panose="02020603050405020304" pitchFamily="18" charset="0"/>
              </a:rPr>
              <a:t>: Conduct deeper feature engineering to discover more complex interactions between variables, such as creating new features from existing data or incorporating external data (e.g., economic indicators or customer behavior patterns).</a:t>
            </a:r>
          </a:p>
          <a:p>
            <a:pPr marL="800100" lvl="1" indent="-342900" algn="l">
              <a:buFont typeface="Wingdings" panose="05000000000000000000" pitchFamily="2" charset="2"/>
              <a:buChar char="§"/>
            </a:pPr>
            <a:endParaRPr lang="en-US" dirty="0">
              <a:solidFill>
                <a:srgbClr val="20364D"/>
              </a:solidFill>
              <a:latin typeface="Times New Roman" panose="02020603050405020304" pitchFamily="18" charset="0"/>
              <a:cs typeface="Times New Roman" panose="02020603050405020304" pitchFamily="18" charset="0"/>
            </a:endParaRPr>
          </a:p>
          <a:p>
            <a:pPr marL="800100" lvl="1" indent="-342900" algn="l">
              <a:buFont typeface="Wingdings" panose="05000000000000000000" pitchFamily="2" charset="2"/>
              <a:buChar char="§"/>
            </a:pPr>
            <a:r>
              <a:rPr lang="en-US" b="1" dirty="0">
                <a:solidFill>
                  <a:srgbClr val="20364D"/>
                </a:solidFill>
                <a:latin typeface="Times New Roman" panose="02020603050405020304" pitchFamily="18" charset="0"/>
                <a:cs typeface="Times New Roman" panose="02020603050405020304" pitchFamily="18" charset="0"/>
              </a:rPr>
              <a:t>Ensemble Methods</a:t>
            </a:r>
            <a:r>
              <a:rPr lang="en-US" dirty="0">
                <a:solidFill>
                  <a:srgbClr val="20364D"/>
                </a:solidFill>
                <a:latin typeface="Times New Roman" panose="02020603050405020304" pitchFamily="18" charset="0"/>
                <a:cs typeface="Times New Roman" panose="02020603050405020304" pitchFamily="18" charset="0"/>
              </a:rPr>
              <a:t>: Explore the use of other ensemble methods such as </a:t>
            </a:r>
            <a:r>
              <a:rPr lang="en-US" b="1" dirty="0">
                <a:solidFill>
                  <a:srgbClr val="20364D"/>
                </a:solidFill>
                <a:latin typeface="Times New Roman" panose="02020603050405020304" pitchFamily="18" charset="0"/>
                <a:cs typeface="Times New Roman" panose="02020603050405020304" pitchFamily="18" charset="0"/>
              </a:rPr>
              <a:t>Gradient Boosting</a:t>
            </a:r>
            <a:r>
              <a:rPr lang="en-US" dirty="0">
                <a:solidFill>
                  <a:srgbClr val="20364D"/>
                </a:solidFill>
                <a:latin typeface="Times New Roman" panose="02020603050405020304" pitchFamily="18" charset="0"/>
                <a:cs typeface="Times New Roman" panose="02020603050405020304" pitchFamily="18" charset="0"/>
              </a:rPr>
              <a:t> or </a:t>
            </a:r>
            <a:r>
              <a:rPr lang="en-US" b="1" dirty="0" err="1">
                <a:solidFill>
                  <a:srgbClr val="20364D"/>
                </a:solidFill>
                <a:latin typeface="Times New Roman" panose="02020603050405020304" pitchFamily="18" charset="0"/>
                <a:cs typeface="Times New Roman" panose="02020603050405020304" pitchFamily="18" charset="0"/>
              </a:rPr>
              <a:t>XGBoost</a:t>
            </a:r>
            <a:r>
              <a:rPr lang="en-US" dirty="0">
                <a:solidFill>
                  <a:srgbClr val="20364D"/>
                </a:solidFill>
                <a:latin typeface="Times New Roman" panose="02020603050405020304" pitchFamily="18" charset="0"/>
                <a:cs typeface="Times New Roman" panose="02020603050405020304" pitchFamily="18" charset="0"/>
              </a:rPr>
              <a:t> to potentially improve prediction accuracy and model robustness. Ensemble stacking might also combine multiple models for better performance.</a:t>
            </a:r>
          </a:p>
          <a:p>
            <a:pPr marL="800100" lvl="1" indent="-342900" algn="l">
              <a:buFont typeface="Wingdings" panose="05000000000000000000" pitchFamily="2" charset="2"/>
              <a:buChar char="§"/>
            </a:pPr>
            <a:endParaRPr lang="en-US" dirty="0">
              <a:solidFill>
                <a:srgbClr val="20364D"/>
              </a:solidFill>
              <a:latin typeface="Times New Roman" panose="02020603050405020304" pitchFamily="18" charset="0"/>
              <a:cs typeface="Times New Roman" panose="02020603050405020304" pitchFamily="18" charset="0"/>
            </a:endParaRPr>
          </a:p>
          <a:p>
            <a:pPr marL="800100" lvl="1" indent="-342900" algn="l">
              <a:buFont typeface="Wingdings" panose="05000000000000000000" pitchFamily="2" charset="2"/>
              <a:buChar char="§"/>
            </a:pPr>
            <a:r>
              <a:rPr lang="en-US" b="1" dirty="0">
                <a:solidFill>
                  <a:srgbClr val="20364D"/>
                </a:solidFill>
                <a:latin typeface="Times New Roman" panose="02020603050405020304" pitchFamily="18" charset="0"/>
                <a:cs typeface="Times New Roman" panose="02020603050405020304" pitchFamily="18" charset="0"/>
              </a:rPr>
              <a:t>Hyperparameter Tuning</a:t>
            </a:r>
            <a:r>
              <a:rPr lang="en-US" dirty="0">
                <a:solidFill>
                  <a:srgbClr val="20364D"/>
                </a:solidFill>
                <a:latin typeface="Times New Roman" panose="02020603050405020304" pitchFamily="18" charset="0"/>
                <a:cs typeface="Times New Roman" panose="02020603050405020304" pitchFamily="18" charset="0"/>
              </a:rPr>
              <a:t>: Optimize model performance by tuning hyperparameters using techniques like </a:t>
            </a:r>
            <a:r>
              <a:rPr lang="en-US" b="1" dirty="0">
                <a:solidFill>
                  <a:srgbClr val="20364D"/>
                </a:solidFill>
                <a:latin typeface="Times New Roman" panose="02020603050405020304" pitchFamily="18" charset="0"/>
                <a:cs typeface="Times New Roman" panose="02020603050405020304" pitchFamily="18" charset="0"/>
              </a:rPr>
              <a:t>Grid Search</a:t>
            </a:r>
            <a:r>
              <a:rPr lang="en-US" dirty="0">
                <a:solidFill>
                  <a:srgbClr val="20364D"/>
                </a:solidFill>
                <a:latin typeface="Times New Roman" panose="02020603050405020304" pitchFamily="18" charset="0"/>
                <a:cs typeface="Times New Roman" panose="02020603050405020304" pitchFamily="18" charset="0"/>
              </a:rPr>
              <a:t> or </a:t>
            </a:r>
            <a:r>
              <a:rPr lang="en-US" b="1" dirty="0">
                <a:solidFill>
                  <a:srgbClr val="20364D"/>
                </a:solidFill>
                <a:latin typeface="Times New Roman" panose="02020603050405020304" pitchFamily="18" charset="0"/>
                <a:cs typeface="Times New Roman" panose="02020603050405020304" pitchFamily="18" charset="0"/>
              </a:rPr>
              <a:t>Random Search</a:t>
            </a:r>
            <a:r>
              <a:rPr lang="en-US" dirty="0">
                <a:solidFill>
                  <a:srgbClr val="20364D"/>
                </a:solidFill>
                <a:latin typeface="Times New Roman" panose="02020603050405020304" pitchFamily="18" charset="0"/>
                <a:cs typeface="Times New Roman" panose="02020603050405020304" pitchFamily="18" charset="0"/>
              </a:rPr>
              <a:t>.</a:t>
            </a:r>
          </a:p>
          <a:p>
            <a:pPr lvl="1" algn="l"/>
            <a:r>
              <a:rPr lang="en-US" dirty="0">
                <a:solidFill>
                  <a:srgbClr val="20364D"/>
                </a:solidFill>
                <a:latin typeface="Times New Roman" panose="02020603050405020304" pitchFamily="18" charset="0"/>
                <a:cs typeface="Times New Roman" panose="02020603050405020304" pitchFamily="18" charset="0"/>
              </a:rPr>
              <a:t>              [N</a:t>
            </a:r>
            <a:r>
              <a:rPr kumimoji="0" lang="en-US" altLang="en-US" i="0" u="none" strike="noStrike" cap="none" normalizeH="0" baseline="0" dirty="0">
                <a:ln>
                  <a:noFill/>
                </a:ln>
                <a:solidFill>
                  <a:srgbClr val="20364D"/>
                </a:solidFill>
                <a:effectLst/>
                <a:latin typeface="Times New Roman" panose="02020603050405020304" pitchFamily="18" charset="0"/>
                <a:cs typeface="Times New Roman" panose="02020603050405020304" pitchFamily="18" charset="0"/>
              </a:rPr>
              <a:t>umber of trees (</a:t>
            </a:r>
            <a:r>
              <a:rPr kumimoji="0" lang="en-US" altLang="en-US" i="0" u="none" strike="noStrike" cap="none" normalizeH="0" baseline="0" dirty="0" err="1">
                <a:ln>
                  <a:noFill/>
                </a:ln>
                <a:solidFill>
                  <a:srgbClr val="20364D"/>
                </a:solidFill>
                <a:effectLst/>
                <a:latin typeface="Times New Roman" panose="02020603050405020304" pitchFamily="18" charset="0"/>
                <a:cs typeface="Times New Roman" panose="02020603050405020304" pitchFamily="18" charset="0"/>
              </a:rPr>
              <a:t>n_estimators</a:t>
            </a:r>
            <a:r>
              <a:rPr kumimoji="0" lang="en-US" altLang="en-US" i="0" u="none" strike="noStrike" cap="none" normalizeH="0" baseline="0" dirty="0">
                <a:ln>
                  <a:noFill/>
                </a:ln>
                <a:solidFill>
                  <a:srgbClr val="20364D"/>
                </a:solidFill>
                <a:effectLst/>
                <a:latin typeface="Times New Roman" panose="02020603050405020304" pitchFamily="18" charset="0"/>
                <a:cs typeface="Times New Roman" panose="02020603050405020304" pitchFamily="18" charset="0"/>
              </a:rPr>
              <a:t>)</a:t>
            </a:r>
            <a:r>
              <a:rPr lang="en-US" altLang="en-US" dirty="0">
                <a:solidFill>
                  <a:srgbClr val="20364D"/>
                </a:solidFill>
                <a:latin typeface="Times New Roman" panose="02020603050405020304" pitchFamily="18" charset="0"/>
                <a:cs typeface="Times New Roman" panose="02020603050405020304" pitchFamily="18" charset="0"/>
              </a:rPr>
              <a:t>,</a:t>
            </a:r>
            <a:r>
              <a:rPr kumimoji="0" lang="en-US" altLang="en-US" i="0" u="none" strike="noStrike" cap="none" normalizeH="0" baseline="0" dirty="0">
                <a:ln>
                  <a:noFill/>
                </a:ln>
                <a:solidFill>
                  <a:srgbClr val="20364D"/>
                </a:solidFill>
                <a:effectLst/>
                <a:latin typeface="Times New Roman" panose="02020603050405020304" pitchFamily="18" charset="0"/>
                <a:cs typeface="Times New Roman" panose="02020603050405020304" pitchFamily="18" charset="0"/>
              </a:rPr>
              <a:t> Maximum depth (</a:t>
            </a:r>
            <a:r>
              <a:rPr kumimoji="0" lang="en-US" altLang="en-US" i="0" u="none" strike="noStrike" cap="none" normalizeH="0" baseline="0" dirty="0" err="1">
                <a:ln>
                  <a:noFill/>
                </a:ln>
                <a:solidFill>
                  <a:srgbClr val="20364D"/>
                </a:solidFill>
                <a:effectLst/>
                <a:latin typeface="Times New Roman" panose="02020603050405020304" pitchFamily="18" charset="0"/>
                <a:cs typeface="Times New Roman" panose="02020603050405020304" pitchFamily="18" charset="0"/>
              </a:rPr>
              <a:t>max_depth</a:t>
            </a:r>
            <a:r>
              <a:rPr kumimoji="0" lang="en-US" altLang="en-US" i="0" u="none" strike="noStrike" cap="none" normalizeH="0" baseline="0" dirty="0">
                <a:ln>
                  <a:noFill/>
                </a:ln>
                <a:solidFill>
                  <a:srgbClr val="20364D"/>
                </a:solidFill>
                <a:effectLst/>
                <a:latin typeface="Times New Roman" panose="02020603050405020304" pitchFamily="18" charset="0"/>
                <a:cs typeface="Times New Roman" panose="02020603050405020304" pitchFamily="18" charset="0"/>
              </a:rPr>
              <a:t>)</a:t>
            </a:r>
            <a:r>
              <a:rPr lang="en-US" altLang="en-US" dirty="0">
                <a:solidFill>
                  <a:srgbClr val="20364D"/>
                </a:solidFill>
                <a:latin typeface="Times New Roman" panose="02020603050405020304" pitchFamily="18" charset="0"/>
                <a:cs typeface="Times New Roman" panose="02020603050405020304" pitchFamily="18" charset="0"/>
              </a:rPr>
              <a:t>,</a:t>
            </a:r>
            <a:r>
              <a:rPr kumimoji="0" lang="en-US" altLang="en-US" i="0" u="none" strike="noStrike" cap="none" normalizeH="0" baseline="0" dirty="0">
                <a:ln>
                  <a:noFill/>
                </a:ln>
                <a:solidFill>
                  <a:srgbClr val="20364D"/>
                </a:solidFill>
                <a:effectLst/>
                <a:latin typeface="Times New Roman" panose="02020603050405020304" pitchFamily="18" charset="0"/>
                <a:cs typeface="Times New Roman" panose="02020603050405020304" pitchFamily="18" charset="0"/>
              </a:rPr>
              <a:t> Learning rate ]</a:t>
            </a:r>
          </a:p>
          <a:p>
            <a:pPr lvl="1" algn="l"/>
            <a:endParaRPr lang="en-US" dirty="0">
              <a:solidFill>
                <a:srgbClr val="20364D"/>
              </a:solidFill>
              <a:latin typeface="Times New Roman" panose="02020603050405020304" pitchFamily="18" charset="0"/>
              <a:cs typeface="Times New Roman" panose="02020603050405020304" pitchFamily="18" charset="0"/>
            </a:endParaRPr>
          </a:p>
          <a:p>
            <a:pPr marL="800100" lvl="1" indent="-342900" algn="l">
              <a:buFont typeface="Wingdings" panose="05000000000000000000" pitchFamily="2" charset="2"/>
              <a:buChar char="§"/>
            </a:pPr>
            <a:r>
              <a:rPr lang="en-US" b="1" dirty="0">
                <a:solidFill>
                  <a:srgbClr val="20364D"/>
                </a:solidFill>
                <a:latin typeface="Times New Roman" panose="02020603050405020304" pitchFamily="18" charset="0"/>
                <a:cs typeface="Times New Roman" panose="02020603050405020304" pitchFamily="18" charset="0"/>
              </a:rPr>
              <a:t>Real-time Data Integration</a:t>
            </a:r>
            <a:r>
              <a:rPr lang="en-US" dirty="0">
                <a:solidFill>
                  <a:srgbClr val="20364D"/>
                </a:solidFill>
                <a:latin typeface="Times New Roman" panose="02020603050405020304" pitchFamily="18" charset="0"/>
                <a:cs typeface="Times New Roman" panose="02020603050405020304" pitchFamily="18" charset="0"/>
              </a:rPr>
              <a:t>: Consider integrating real-time data to make the model more adaptive, enabling dynamic predictions and personalized marketing strategies that respond to changes in customer behavior instantly.</a:t>
            </a:r>
          </a:p>
          <a:p>
            <a:endParaRPr lang="en-IN" sz="2800" dirty="0">
              <a:solidFill>
                <a:srgbClr val="20364D"/>
              </a:solidFill>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F119C23F-00FC-0552-7D93-5034A2EC3C74}"/>
              </a:ext>
            </a:extLst>
          </p:cNvPr>
          <p:cNvPicPr>
            <a:picLocks noChangeAspect="1"/>
          </p:cNvPicPr>
          <p:nvPr/>
        </p:nvPicPr>
        <p:blipFill>
          <a:blip r:embed="rId2">
            <a:extLst>
              <a:ext uri="{28A0092B-C50C-407E-A947-70E740481C1C}">
                <a14:useLocalDpi xmlns:a14="http://schemas.microsoft.com/office/drawing/2010/main" val="0"/>
              </a:ext>
            </a:extLst>
          </a:blip>
          <a:srcRect l="13698" r="13099"/>
          <a:stretch/>
        </p:blipFill>
        <p:spPr>
          <a:xfrm>
            <a:off x="8345347" y="1915328"/>
            <a:ext cx="3421440" cy="4346576"/>
          </a:xfrm>
          <a:prstGeom prst="rect">
            <a:avLst/>
          </a:prstGeom>
          <a:ln w="127000" cap="sq">
            <a:solidFill>
              <a:srgbClr val="20364D"/>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2530078373"/>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0F2A82-62F7-3999-EC4D-68E9ED8BDEA9}"/>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19A89CFA-DE7A-B479-798C-41CFDA5F5EC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2047" y="-4"/>
            <a:ext cx="16551181" cy="7101068"/>
          </a:xfrm>
        </p:spPr>
      </p:pic>
      <p:sp>
        <p:nvSpPr>
          <p:cNvPr id="6" name="TextBox 5">
            <a:extLst>
              <a:ext uri="{FF2B5EF4-FFF2-40B4-BE49-F238E27FC236}">
                <a16:creationId xmlns:a16="http://schemas.microsoft.com/office/drawing/2014/main" id="{4D2B66E5-0C51-2E7F-17D3-4B66407099A1}"/>
              </a:ext>
            </a:extLst>
          </p:cNvPr>
          <p:cNvSpPr txBox="1"/>
          <p:nvPr/>
        </p:nvSpPr>
        <p:spPr>
          <a:xfrm>
            <a:off x="2708476" y="2467495"/>
            <a:ext cx="6543779" cy="1200329"/>
          </a:xfrm>
          <a:prstGeom prst="rect">
            <a:avLst/>
          </a:prstGeom>
          <a:noFill/>
        </p:spPr>
        <p:txBody>
          <a:bodyPr wrap="none" rtlCol="0">
            <a:spAutoFit/>
          </a:bodyPr>
          <a:lstStyle/>
          <a:p>
            <a:r>
              <a:rPr lang="en-IN" sz="7200" dirty="0">
                <a:solidFill>
                  <a:srgbClr val="20364D"/>
                </a:solidFill>
                <a:latin typeface="Aharoni" panose="02010803020104030203" pitchFamily="2" charset="-79"/>
                <a:cs typeface="Aharoni" panose="02010803020104030203" pitchFamily="2" charset="-79"/>
              </a:rPr>
              <a:t>Any Question?</a:t>
            </a:r>
          </a:p>
        </p:txBody>
      </p:sp>
    </p:spTree>
    <p:extLst>
      <p:ext uri="{BB962C8B-B14F-4D97-AF65-F5344CB8AC3E}">
        <p14:creationId xmlns:p14="http://schemas.microsoft.com/office/powerpoint/2010/main" val="28387758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300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par>
                          <p:cTn id="10" fill="hold">
                            <p:stCondLst>
                              <p:cond delay="3500"/>
                            </p:stCondLst>
                            <p:childTnLst>
                              <p:par>
                                <p:cTn id="11" presetID="6" presetClass="emph" presetSubtype="0" fill="hold" grpId="1" nodeType="afterEffect">
                                  <p:stCondLst>
                                    <p:cond delay="0"/>
                                  </p:stCondLst>
                                  <p:childTnLst>
                                    <p:animScale>
                                      <p:cBhvr>
                                        <p:cTn id="12" dur="2000" fill="hold"/>
                                        <p:tgtEl>
                                          <p:spTgt spid="6"/>
                                        </p:tgtEl>
                                      </p:cBhvr>
                                      <p:by x="150000" y="150000"/>
                                    </p:animScale>
                                  </p:childTnLst>
                                </p:cTn>
                              </p:par>
                              <p:par>
                                <p:cTn id="13" presetID="10" presetClass="exit" presetSubtype="0" fill="hold" nodeType="withEffect">
                                  <p:stCondLst>
                                    <p:cond delay="0"/>
                                  </p:stCondLst>
                                  <p:childTnLst>
                                    <p:animEffect transition="out" filter="fade">
                                      <p:cBhvr>
                                        <p:cTn id="14" dur="500"/>
                                        <p:tgtEl>
                                          <p:spTgt spid="5"/>
                                        </p:tgtEl>
                                      </p:cBhvr>
                                    </p:animEffect>
                                    <p:set>
                                      <p:cBhvr>
                                        <p:cTn id="15"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DC5F72-E53D-FD23-91EB-D0B38EE4C170}"/>
              </a:ext>
            </a:extLst>
          </p:cNvPr>
          <p:cNvSpPr>
            <a:spLocks noGrp="1"/>
          </p:cNvSpPr>
          <p:nvPr>
            <p:ph type="title"/>
          </p:nvPr>
        </p:nvSpPr>
        <p:spPr/>
        <p:txBody>
          <a:bodyPr/>
          <a:lstStyle/>
          <a:p>
            <a:endParaRPr lang="en-IN"/>
          </a:p>
        </p:txBody>
      </p:sp>
      <p:pic>
        <p:nvPicPr>
          <p:cNvPr id="10" name="Content Placeholder 9">
            <a:extLst>
              <a:ext uri="{FF2B5EF4-FFF2-40B4-BE49-F238E27FC236}">
                <a16:creationId xmlns:a16="http://schemas.microsoft.com/office/drawing/2014/main" id="{10A46A69-EE0B-A6D6-A8B9-F513A357439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57943"/>
            <a:ext cx="12192000" cy="7442451"/>
          </a:xfrm>
        </p:spPr>
      </p:pic>
      <p:sp>
        <p:nvSpPr>
          <p:cNvPr id="3" name="Oval 2">
            <a:extLst>
              <a:ext uri="{FF2B5EF4-FFF2-40B4-BE49-F238E27FC236}">
                <a16:creationId xmlns:a16="http://schemas.microsoft.com/office/drawing/2014/main" id="{8DF84045-DE7B-B37F-A062-210F9B5493D8}"/>
              </a:ext>
            </a:extLst>
          </p:cNvPr>
          <p:cNvSpPr/>
          <p:nvPr/>
        </p:nvSpPr>
        <p:spPr>
          <a:xfrm>
            <a:off x="5466735" y="4965290"/>
            <a:ext cx="1229033" cy="1042220"/>
          </a:xfrm>
          <a:prstGeom prst="ellipse">
            <a:avLst/>
          </a:prstGeom>
          <a:blipFill dpi="0" rotWithShape="1">
            <a:blip r:embed="rId3">
              <a:extLst>
                <a:ext uri="{28A0092B-C50C-407E-A947-70E740481C1C}">
                  <a14:useLocalDpi xmlns:a14="http://schemas.microsoft.com/office/drawing/2010/main" val="0"/>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108101372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95AE44-90DC-1C11-2D61-7D4902B76B1F}"/>
              </a:ext>
            </a:extLst>
          </p:cNvPr>
          <p:cNvSpPr>
            <a:spLocks noGrp="1"/>
          </p:cNvSpPr>
          <p:nvPr>
            <p:ph type="title"/>
          </p:nvPr>
        </p:nvSpPr>
        <p:spPr>
          <a:xfrm>
            <a:off x="838200" y="177186"/>
            <a:ext cx="10515600" cy="1325563"/>
          </a:xfrm>
        </p:spPr>
        <p:txBody>
          <a:bodyPr>
            <a:normAutofit/>
          </a:bodyPr>
          <a:lstStyle/>
          <a:p>
            <a:pPr algn="ctr"/>
            <a:r>
              <a:rPr lang="en-IN" sz="3600" u="sng">
                <a:solidFill>
                  <a:srgbClr val="20364D"/>
                </a:solidFill>
                <a:latin typeface="Aharoni" panose="02010803020104030203" pitchFamily="2" charset="-79"/>
                <a:ea typeface="Artifakt Element Heavy" panose="020B0B03050000020004" pitchFamily="34" charset="0"/>
                <a:cs typeface="Aharoni" panose="02010803020104030203" pitchFamily="2" charset="-79"/>
              </a:rPr>
              <a:t>Understanding Bank Marketing Campaigns</a:t>
            </a:r>
          </a:p>
        </p:txBody>
      </p:sp>
      <p:pic>
        <p:nvPicPr>
          <p:cNvPr id="5" name="Content Placeholder 4">
            <a:extLst>
              <a:ext uri="{FF2B5EF4-FFF2-40B4-BE49-F238E27FC236}">
                <a16:creationId xmlns:a16="http://schemas.microsoft.com/office/drawing/2014/main" id="{31DEE807-C9EE-DAE5-DBB0-DC5BBC0ADC8D}"/>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15607" r="9996"/>
          <a:stretch/>
        </p:blipFill>
        <p:spPr>
          <a:xfrm>
            <a:off x="8565266" y="2149236"/>
            <a:ext cx="3380929" cy="3408325"/>
          </a:xfrm>
          <a:prstGeom prst="rect">
            <a:avLst/>
          </a:prstGeom>
          <a:ln w="127000" cap="sq">
            <a:solidFill>
              <a:srgbClr val="20364D"/>
            </a:solidFill>
            <a:miter lim="800000"/>
          </a:ln>
          <a:effectLst>
            <a:outerShdw blurRad="57150" dist="50800" dir="2700000" algn="tl" rotWithShape="0">
              <a:srgbClr val="000000">
                <a:alpha val="40000"/>
              </a:srgbClr>
            </a:outerShdw>
          </a:effectLst>
        </p:spPr>
      </p:pic>
      <p:sp>
        <p:nvSpPr>
          <p:cNvPr id="7" name="TextBox 6">
            <a:extLst>
              <a:ext uri="{FF2B5EF4-FFF2-40B4-BE49-F238E27FC236}">
                <a16:creationId xmlns:a16="http://schemas.microsoft.com/office/drawing/2014/main" id="{972D609C-44E8-AE61-C579-9CF80F8FB6CE}"/>
              </a:ext>
            </a:extLst>
          </p:cNvPr>
          <p:cNvSpPr txBox="1"/>
          <p:nvPr/>
        </p:nvSpPr>
        <p:spPr>
          <a:xfrm>
            <a:off x="113073" y="1502749"/>
            <a:ext cx="3760837" cy="4678204"/>
          </a:xfrm>
          <a:prstGeom prst="rect">
            <a:avLst/>
          </a:prstGeom>
          <a:noFill/>
        </p:spPr>
        <p:txBody>
          <a:bodyPr wrap="square">
            <a:spAutoFit/>
          </a:bodyPr>
          <a:lstStyle/>
          <a:p>
            <a:pPr algn="ctr"/>
            <a:r>
              <a:rPr lang="en-US" sz="2800" b="1">
                <a:solidFill>
                  <a:srgbClr val="20364D"/>
                </a:solidFill>
                <a:latin typeface="Times New Roman" panose="02020603050405020304" pitchFamily="18" charset="0"/>
                <a:cs typeface="Times New Roman" panose="02020603050405020304" pitchFamily="18" charset="0"/>
              </a:rPr>
              <a:t>Overview:</a:t>
            </a:r>
            <a:endParaRPr lang="en-US" sz="2800">
              <a:solidFill>
                <a:srgbClr val="20364D"/>
              </a:solidFill>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b="1">
                <a:solidFill>
                  <a:srgbClr val="20364D"/>
                </a:solidFill>
                <a:latin typeface="Times New Roman" panose="02020603050405020304" pitchFamily="18" charset="0"/>
                <a:cs typeface="Times New Roman" panose="02020603050405020304" pitchFamily="18" charset="0"/>
              </a:rPr>
              <a:t>Direct Marketing Campaigns:</a:t>
            </a:r>
            <a:br>
              <a:rPr lang="en-US">
                <a:solidFill>
                  <a:srgbClr val="20364D"/>
                </a:solidFill>
                <a:latin typeface="Times New Roman" panose="02020603050405020304" pitchFamily="18" charset="0"/>
                <a:cs typeface="Times New Roman" panose="02020603050405020304" pitchFamily="18" charset="0"/>
              </a:rPr>
            </a:br>
            <a:r>
              <a:rPr lang="en-US">
                <a:solidFill>
                  <a:srgbClr val="20364D"/>
                </a:solidFill>
                <a:latin typeface="Times New Roman" panose="02020603050405020304" pitchFamily="18" charset="0"/>
                <a:cs typeface="Times New Roman" panose="02020603050405020304" pitchFamily="18" charset="0"/>
              </a:rPr>
              <a:t>Financial institutions rely on direct marketing campaigns to promote products like term deposits, loans, or credit cards. A common strategy involves phone outreach to potential clients, aiming to convert leads into customers.</a:t>
            </a:r>
          </a:p>
          <a:p>
            <a:pPr>
              <a:buFont typeface="Arial" panose="020B0604020202020204" pitchFamily="34" charset="0"/>
              <a:buChar char="•"/>
            </a:pPr>
            <a:r>
              <a:rPr lang="en-US" b="1">
                <a:solidFill>
                  <a:srgbClr val="20364D"/>
                </a:solidFill>
                <a:latin typeface="Times New Roman" panose="02020603050405020304" pitchFamily="18" charset="0"/>
                <a:cs typeface="Times New Roman" panose="02020603050405020304" pitchFamily="18" charset="0"/>
              </a:rPr>
              <a:t>Customer Behavior &amp; Preferences:</a:t>
            </a:r>
            <a:br>
              <a:rPr lang="en-US">
                <a:solidFill>
                  <a:srgbClr val="20364D"/>
                </a:solidFill>
                <a:latin typeface="Times New Roman" panose="02020603050405020304" pitchFamily="18" charset="0"/>
                <a:cs typeface="Times New Roman" panose="02020603050405020304" pitchFamily="18" charset="0"/>
              </a:rPr>
            </a:br>
            <a:r>
              <a:rPr lang="en-US">
                <a:solidFill>
                  <a:srgbClr val="20364D"/>
                </a:solidFill>
                <a:latin typeface="Times New Roman" panose="02020603050405020304" pitchFamily="18" charset="0"/>
                <a:cs typeface="Times New Roman" panose="02020603050405020304" pitchFamily="18" charset="0"/>
              </a:rPr>
              <a:t>The success of these campaigns depends on understanding customer behavior. Identifying patterns in customer preferences allows banks to target specific segments more effectively.</a:t>
            </a:r>
          </a:p>
        </p:txBody>
      </p:sp>
      <p:sp>
        <p:nvSpPr>
          <p:cNvPr id="9" name="TextBox 8">
            <a:extLst>
              <a:ext uri="{FF2B5EF4-FFF2-40B4-BE49-F238E27FC236}">
                <a16:creationId xmlns:a16="http://schemas.microsoft.com/office/drawing/2014/main" id="{17C66056-1AD1-85E8-0C4E-667430EA4D0E}"/>
              </a:ext>
            </a:extLst>
          </p:cNvPr>
          <p:cNvSpPr txBox="1"/>
          <p:nvPr/>
        </p:nvSpPr>
        <p:spPr>
          <a:xfrm>
            <a:off x="4165395" y="1558945"/>
            <a:ext cx="3994758" cy="4875181"/>
          </a:xfrm>
          <a:prstGeom prst="rect">
            <a:avLst/>
          </a:prstGeom>
          <a:noFill/>
        </p:spPr>
        <p:txBody>
          <a:bodyPr wrap="square">
            <a:spAutoFit/>
          </a:bodyPr>
          <a:lstStyle/>
          <a:p>
            <a:pPr algn="ctr"/>
            <a:r>
              <a:rPr lang="en-US" sz="2800" b="1">
                <a:solidFill>
                  <a:srgbClr val="20364D"/>
                </a:solidFill>
                <a:latin typeface="Times New Roman" panose="02020603050405020304" pitchFamily="18" charset="0"/>
                <a:cs typeface="Times New Roman" panose="02020603050405020304" pitchFamily="18" charset="0"/>
              </a:rPr>
              <a:t>Challenges:</a:t>
            </a:r>
          </a:p>
          <a:p>
            <a:r>
              <a:rPr lang="en-US" sz="2000" b="1">
                <a:solidFill>
                  <a:srgbClr val="20364D"/>
                </a:solidFill>
                <a:latin typeface="Times New Roman" panose="02020603050405020304" pitchFamily="18" charset="0"/>
                <a:cs typeface="Times New Roman" panose="02020603050405020304" pitchFamily="18" charset="0"/>
              </a:rPr>
              <a:t> </a:t>
            </a:r>
            <a:r>
              <a:rPr lang="en-US" b="1">
                <a:solidFill>
                  <a:srgbClr val="20364D"/>
                </a:solidFill>
                <a:latin typeface="Times New Roman" panose="02020603050405020304" pitchFamily="18" charset="0"/>
                <a:cs typeface="Times New Roman" panose="02020603050405020304" pitchFamily="18" charset="0"/>
              </a:rPr>
              <a:t>Client Engagement:</a:t>
            </a:r>
            <a:r>
              <a:rPr lang="en-US">
                <a:solidFill>
                  <a:srgbClr val="20364D"/>
                </a:solidFill>
                <a:latin typeface="Times New Roman" panose="02020603050405020304" pitchFamily="18" charset="0"/>
                <a:cs typeface="Times New Roman" panose="02020603050405020304" pitchFamily="18" charset="0"/>
              </a:rPr>
              <a:t> Multiple calls may cause customer fatigue, reducing positive responses. Finding the right balance is key.</a:t>
            </a:r>
          </a:p>
          <a:p>
            <a:r>
              <a:rPr lang="en-US">
                <a:solidFill>
                  <a:srgbClr val="20364D"/>
                </a:solidFill>
                <a:latin typeface="Times New Roman" panose="02020603050405020304" pitchFamily="18" charset="0"/>
                <a:cs typeface="Times New Roman" panose="02020603050405020304" pitchFamily="18" charset="0"/>
              </a:rPr>
              <a:t> </a:t>
            </a:r>
            <a:r>
              <a:rPr lang="en-US" b="1">
                <a:solidFill>
                  <a:srgbClr val="20364D"/>
                </a:solidFill>
                <a:latin typeface="Times New Roman" panose="02020603050405020304" pitchFamily="18" charset="0"/>
                <a:cs typeface="Times New Roman" panose="02020603050405020304" pitchFamily="18" charset="0"/>
              </a:rPr>
              <a:t>Data Management:</a:t>
            </a:r>
            <a:r>
              <a:rPr lang="en-US">
                <a:solidFill>
                  <a:srgbClr val="20364D"/>
                </a:solidFill>
                <a:latin typeface="Times New Roman" panose="02020603050405020304" pitchFamily="18" charset="0"/>
                <a:cs typeface="Times New Roman" panose="02020603050405020304" pitchFamily="18" charset="0"/>
              </a:rPr>
              <a:t> Handling large volumes of client data requires robust systems for better targeting.</a:t>
            </a:r>
          </a:p>
          <a:p>
            <a:r>
              <a:rPr lang="en-US">
                <a:solidFill>
                  <a:srgbClr val="20364D"/>
                </a:solidFill>
                <a:latin typeface="Times New Roman" panose="02020603050405020304" pitchFamily="18" charset="0"/>
                <a:cs typeface="Times New Roman" panose="02020603050405020304" pitchFamily="18" charset="0"/>
              </a:rPr>
              <a:t> </a:t>
            </a:r>
            <a:r>
              <a:rPr lang="en-US" b="1">
                <a:solidFill>
                  <a:srgbClr val="20364D"/>
                </a:solidFill>
                <a:latin typeface="Times New Roman" panose="02020603050405020304" pitchFamily="18" charset="0"/>
                <a:cs typeface="Times New Roman" panose="02020603050405020304" pitchFamily="18" charset="0"/>
              </a:rPr>
              <a:t>Predictive Accuracy:</a:t>
            </a:r>
            <a:r>
              <a:rPr lang="en-US">
                <a:solidFill>
                  <a:srgbClr val="20364D"/>
                </a:solidFill>
                <a:latin typeface="Times New Roman" panose="02020603050405020304" pitchFamily="18" charset="0"/>
                <a:cs typeface="Times New Roman" panose="02020603050405020304" pitchFamily="18" charset="0"/>
              </a:rPr>
              <a:t> Predicting customer behavior is complex and influenced by many factors, requiring accurate models.</a:t>
            </a:r>
          </a:p>
          <a:p>
            <a:r>
              <a:rPr lang="en-US">
                <a:solidFill>
                  <a:srgbClr val="20364D"/>
                </a:solidFill>
                <a:latin typeface="Times New Roman" panose="02020603050405020304" pitchFamily="18" charset="0"/>
                <a:cs typeface="Times New Roman" panose="02020603050405020304" pitchFamily="18" charset="0"/>
              </a:rPr>
              <a:t> Regulatory Compliance: Banks must follow strict data privacy regulations while conducting marketing efforts.</a:t>
            </a:r>
          </a:p>
        </p:txBody>
      </p:sp>
    </p:spTree>
    <p:extLst>
      <p:ext uri="{BB962C8B-B14F-4D97-AF65-F5344CB8AC3E}">
        <p14:creationId xmlns:p14="http://schemas.microsoft.com/office/powerpoint/2010/main" val="4198606329"/>
      </p:ext>
    </p:extLst>
  </p:cSld>
  <p:clrMapOvr>
    <a:masterClrMapping/>
  </p:clrMapOvr>
  <p:transition spd="med">
    <p:pull/>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4">
            <a:extLst>
              <a:ext uri="{FF2B5EF4-FFF2-40B4-BE49-F238E27FC236}">
                <a16:creationId xmlns:a16="http://schemas.microsoft.com/office/drawing/2014/main" id="{9BA1A30A-2BE9-CE59-76E4-9A68DEA992A3}"/>
              </a:ext>
            </a:extLst>
          </p:cNvPr>
          <p:cNvPicPr>
            <a:picLocks noChangeAspect="1"/>
          </p:cNvPicPr>
          <p:nvPr/>
        </p:nvPicPr>
        <p:blipFill>
          <a:blip r:embed="rId2">
            <a:extLst>
              <a:ext uri="{28A0092B-C50C-407E-A947-70E740481C1C}">
                <a14:useLocalDpi xmlns:a14="http://schemas.microsoft.com/office/drawing/2010/main" val="0"/>
              </a:ext>
            </a:extLst>
          </a:blip>
          <a:srcRect l="15607" r="9996"/>
          <a:stretch/>
        </p:blipFill>
        <p:spPr>
          <a:xfrm>
            <a:off x="8565266" y="2149236"/>
            <a:ext cx="3380929" cy="3408325"/>
          </a:xfrm>
          <a:prstGeom prst="rect">
            <a:avLst/>
          </a:prstGeom>
          <a:ln w="127000" cap="sq">
            <a:solidFill>
              <a:srgbClr val="20364D"/>
            </a:solidFill>
            <a:miter lim="800000"/>
          </a:ln>
          <a:effectLst>
            <a:outerShdw blurRad="57150" dist="50800" dir="2700000" algn="tl" rotWithShape="0">
              <a:srgbClr val="000000">
                <a:alpha val="40000"/>
              </a:srgbClr>
            </a:outerShdw>
          </a:effectLst>
        </p:spPr>
      </p:pic>
      <p:pic>
        <p:nvPicPr>
          <p:cNvPr id="10" name="Content Placeholder 9">
            <a:extLst>
              <a:ext uri="{FF2B5EF4-FFF2-40B4-BE49-F238E27FC236}">
                <a16:creationId xmlns:a16="http://schemas.microsoft.com/office/drawing/2014/main" id="{55726B82-C852-E0A9-5E74-920DD4EEFB04}"/>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l="16550" t="-2" r="9634" b="-21371"/>
          <a:stretch/>
        </p:blipFill>
        <p:spPr>
          <a:xfrm>
            <a:off x="8565265" y="2149237"/>
            <a:ext cx="3380929" cy="4112668"/>
          </a:xfrm>
        </p:spPr>
      </p:pic>
      <p:sp>
        <p:nvSpPr>
          <p:cNvPr id="11" name="Title 1">
            <a:extLst>
              <a:ext uri="{FF2B5EF4-FFF2-40B4-BE49-F238E27FC236}">
                <a16:creationId xmlns:a16="http://schemas.microsoft.com/office/drawing/2014/main" id="{13639B40-52E4-D4C5-1DE9-BF10497BC0B1}"/>
              </a:ext>
            </a:extLst>
          </p:cNvPr>
          <p:cNvSpPr txBox="1">
            <a:spLocks/>
          </p:cNvSpPr>
          <p:nvPr/>
        </p:nvSpPr>
        <p:spPr>
          <a:xfrm>
            <a:off x="409936" y="227361"/>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u="sng">
                <a:solidFill>
                  <a:srgbClr val="20364D"/>
                </a:solidFill>
                <a:latin typeface="Aharoni" panose="02010803020104030203" pitchFamily="2" charset="-79"/>
                <a:cs typeface="Aharoni" panose="02010803020104030203" pitchFamily="2" charset="-79"/>
              </a:rPr>
              <a:t>Project Objective</a:t>
            </a:r>
            <a:endParaRPr lang="en-IN" sz="3600" u="sng">
              <a:solidFill>
                <a:srgbClr val="20364D"/>
              </a:solidFill>
              <a:latin typeface="Aharoni" panose="02010803020104030203" pitchFamily="2" charset="-79"/>
              <a:ea typeface="Artifakt Element Heavy" panose="020B0B03050000020004" pitchFamily="34" charset="0"/>
              <a:cs typeface="Aharoni" panose="02010803020104030203" pitchFamily="2" charset="-79"/>
            </a:endParaRPr>
          </a:p>
        </p:txBody>
      </p:sp>
      <p:sp>
        <p:nvSpPr>
          <p:cNvPr id="14" name="TextBox 13">
            <a:extLst>
              <a:ext uri="{FF2B5EF4-FFF2-40B4-BE49-F238E27FC236}">
                <a16:creationId xmlns:a16="http://schemas.microsoft.com/office/drawing/2014/main" id="{BE4314E4-6462-BC95-E26B-13A8B32A76CA}"/>
              </a:ext>
            </a:extLst>
          </p:cNvPr>
          <p:cNvSpPr txBox="1"/>
          <p:nvPr/>
        </p:nvSpPr>
        <p:spPr>
          <a:xfrm>
            <a:off x="409936" y="1552924"/>
            <a:ext cx="7541872" cy="4955203"/>
          </a:xfrm>
          <a:prstGeom prst="rect">
            <a:avLst/>
          </a:prstGeom>
          <a:noFill/>
        </p:spPr>
        <p:txBody>
          <a:bodyPr wrap="square">
            <a:spAutoFit/>
          </a:bodyPr>
          <a:lstStyle/>
          <a:p>
            <a:r>
              <a:rPr lang="en-US" sz="2800" b="1">
                <a:solidFill>
                  <a:srgbClr val="20364D"/>
                </a:solidFill>
                <a:latin typeface="Times New Roman" panose="02020603050405020304" pitchFamily="18" charset="0"/>
                <a:cs typeface="Times New Roman" panose="02020603050405020304" pitchFamily="18" charset="0"/>
              </a:rPr>
              <a:t>Objective:</a:t>
            </a:r>
          </a:p>
          <a:p>
            <a:pPr>
              <a:buFont typeface="Arial" panose="020B0604020202020204" pitchFamily="34" charset="0"/>
              <a:buChar char="•"/>
            </a:pPr>
            <a:r>
              <a:rPr lang="en-US" sz="2000">
                <a:solidFill>
                  <a:srgbClr val="20364D"/>
                </a:solidFill>
                <a:latin typeface="Times New Roman" panose="02020603050405020304" pitchFamily="18" charset="0"/>
                <a:cs typeface="Times New Roman" panose="02020603050405020304" pitchFamily="18" charset="0"/>
              </a:rPr>
              <a:t>The primary objective of this project is to analyze the marketing campaign data provided by Banco de Portugal. The goal is to predict whether a client will subscribe to a term deposit based on various demographic, economic, and campaign-related features.</a:t>
            </a:r>
          </a:p>
          <a:p>
            <a:pPr>
              <a:buFont typeface="Arial" panose="020B0604020202020204" pitchFamily="34" charset="0"/>
              <a:buChar char="•"/>
            </a:pPr>
            <a:endParaRPr lang="en-US" sz="2000">
              <a:solidFill>
                <a:srgbClr val="20364D"/>
              </a:solidFill>
              <a:latin typeface="Times New Roman" panose="02020603050405020304" pitchFamily="18" charset="0"/>
              <a:cs typeface="Times New Roman" panose="02020603050405020304" pitchFamily="18" charset="0"/>
            </a:endParaRPr>
          </a:p>
          <a:p>
            <a:r>
              <a:rPr lang="en-US" sz="2800" b="1">
                <a:solidFill>
                  <a:srgbClr val="20364D"/>
                </a:solidFill>
                <a:latin typeface="Times New Roman" panose="02020603050405020304" pitchFamily="18" charset="0"/>
                <a:cs typeface="Times New Roman" panose="02020603050405020304" pitchFamily="18" charset="0"/>
              </a:rPr>
              <a:t>Goal:</a:t>
            </a:r>
          </a:p>
          <a:p>
            <a:pPr>
              <a:buFont typeface="Arial" panose="020B0604020202020204" pitchFamily="34" charset="0"/>
              <a:buChar char="•"/>
            </a:pPr>
            <a:r>
              <a:rPr lang="en-US" sz="2000" b="1">
                <a:solidFill>
                  <a:srgbClr val="20364D"/>
                </a:solidFill>
                <a:latin typeface="Times New Roman" panose="02020603050405020304" pitchFamily="18" charset="0"/>
                <a:cs typeface="Times New Roman" panose="02020603050405020304" pitchFamily="18" charset="0"/>
              </a:rPr>
              <a:t>Develop a Predictive Model:</a:t>
            </a:r>
            <a:br>
              <a:rPr lang="en-US" sz="2000">
                <a:solidFill>
                  <a:srgbClr val="20364D"/>
                </a:solidFill>
                <a:latin typeface="Times New Roman" panose="02020603050405020304" pitchFamily="18" charset="0"/>
                <a:cs typeface="Times New Roman" panose="02020603050405020304" pitchFamily="18" charset="0"/>
              </a:rPr>
            </a:br>
            <a:r>
              <a:rPr lang="en-US" sz="2000">
                <a:solidFill>
                  <a:srgbClr val="20364D"/>
                </a:solidFill>
                <a:latin typeface="Times New Roman" panose="02020603050405020304" pitchFamily="18" charset="0"/>
                <a:cs typeface="Times New Roman" panose="02020603050405020304" pitchFamily="18" charset="0"/>
              </a:rPr>
              <a:t>This project aims to build a classification model that can accurately predict binary outcomes—whether a client will say "yes" or "no" to subscribing to a term deposit.</a:t>
            </a:r>
          </a:p>
          <a:p>
            <a:pPr>
              <a:buFont typeface="Arial" panose="020B0604020202020204" pitchFamily="34" charset="0"/>
              <a:buChar char="•"/>
            </a:pPr>
            <a:r>
              <a:rPr lang="en-US" sz="2000" b="1">
                <a:solidFill>
                  <a:srgbClr val="20364D"/>
                </a:solidFill>
                <a:latin typeface="Times New Roman" panose="02020603050405020304" pitchFamily="18" charset="0"/>
                <a:cs typeface="Times New Roman" panose="02020603050405020304" pitchFamily="18" charset="0"/>
              </a:rPr>
              <a:t>Enhance Marketing Efficiency:</a:t>
            </a:r>
            <a:br>
              <a:rPr lang="en-US" sz="2000">
                <a:solidFill>
                  <a:srgbClr val="20364D"/>
                </a:solidFill>
                <a:latin typeface="Times New Roman" panose="02020603050405020304" pitchFamily="18" charset="0"/>
                <a:cs typeface="Times New Roman" panose="02020603050405020304" pitchFamily="18" charset="0"/>
              </a:rPr>
            </a:br>
            <a:r>
              <a:rPr lang="en-US" sz="2000">
                <a:solidFill>
                  <a:srgbClr val="20364D"/>
                </a:solidFill>
                <a:latin typeface="Times New Roman" panose="02020603050405020304" pitchFamily="18" charset="0"/>
                <a:cs typeface="Times New Roman" panose="02020603050405020304" pitchFamily="18" charset="0"/>
              </a:rPr>
              <a:t>By identifying the factors that lead to a successful campaign, banks can optimize future marketing efforts, focusing on clients who are more likely to respond positively.</a:t>
            </a:r>
          </a:p>
        </p:txBody>
      </p:sp>
    </p:spTree>
    <p:extLst>
      <p:ext uri="{BB962C8B-B14F-4D97-AF65-F5344CB8AC3E}">
        <p14:creationId xmlns:p14="http://schemas.microsoft.com/office/powerpoint/2010/main" val="919980834"/>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C3DC2D5-205C-DA6E-CE24-C8A236B71C1C}"/>
              </a:ext>
            </a:extLst>
          </p:cNvPr>
          <p:cNvSpPr>
            <a:spLocks noGrp="1"/>
          </p:cNvSpPr>
          <p:nvPr>
            <p:ph idx="1"/>
          </p:nvPr>
        </p:nvSpPr>
        <p:spPr/>
        <p:txBody>
          <a:bodyPr/>
          <a:lstStyle/>
          <a:p>
            <a:endParaRPr lang="en-IN"/>
          </a:p>
        </p:txBody>
      </p:sp>
      <p:graphicFrame>
        <p:nvGraphicFramePr>
          <p:cNvPr id="4" name="Table 3">
            <a:extLst>
              <a:ext uri="{FF2B5EF4-FFF2-40B4-BE49-F238E27FC236}">
                <a16:creationId xmlns:a16="http://schemas.microsoft.com/office/drawing/2014/main" id="{406F7631-8369-4722-1735-551A0CF6A20E}"/>
              </a:ext>
            </a:extLst>
          </p:cNvPr>
          <p:cNvGraphicFramePr>
            <a:graphicFrameLocks noGrp="1"/>
          </p:cNvGraphicFramePr>
          <p:nvPr>
            <p:extLst>
              <p:ext uri="{D42A27DB-BD31-4B8C-83A1-F6EECF244321}">
                <p14:modId xmlns:p14="http://schemas.microsoft.com/office/powerpoint/2010/main" val="4179182080"/>
              </p:ext>
            </p:extLst>
          </p:nvPr>
        </p:nvGraphicFramePr>
        <p:xfrm>
          <a:off x="838198" y="1132623"/>
          <a:ext cx="10515602" cy="5627592"/>
        </p:xfrm>
        <a:graphic>
          <a:graphicData uri="http://schemas.openxmlformats.org/drawingml/2006/table">
            <a:tbl>
              <a:tblPr firstRow="1" bandRow="1">
                <a:tableStyleId>{69CF1AB2-1976-4502-BF36-3FF5EA218861}</a:tableStyleId>
              </a:tblPr>
              <a:tblGrid>
                <a:gridCol w="157088">
                  <a:extLst>
                    <a:ext uri="{9D8B030D-6E8A-4147-A177-3AD203B41FA5}">
                      <a16:colId xmlns:a16="http://schemas.microsoft.com/office/drawing/2014/main" val="224904927"/>
                    </a:ext>
                  </a:extLst>
                </a:gridCol>
                <a:gridCol w="498982">
                  <a:extLst>
                    <a:ext uri="{9D8B030D-6E8A-4147-A177-3AD203B41FA5}">
                      <a16:colId xmlns:a16="http://schemas.microsoft.com/office/drawing/2014/main" val="1307476620"/>
                    </a:ext>
                  </a:extLst>
                </a:gridCol>
                <a:gridCol w="639801">
                  <a:extLst>
                    <a:ext uri="{9D8B030D-6E8A-4147-A177-3AD203B41FA5}">
                      <a16:colId xmlns:a16="http://schemas.microsoft.com/office/drawing/2014/main" val="1303573923"/>
                    </a:ext>
                  </a:extLst>
                </a:gridCol>
                <a:gridCol w="485249">
                  <a:extLst>
                    <a:ext uri="{9D8B030D-6E8A-4147-A177-3AD203B41FA5}">
                      <a16:colId xmlns:a16="http://schemas.microsoft.com/office/drawing/2014/main" val="1052564594"/>
                    </a:ext>
                  </a:extLst>
                </a:gridCol>
                <a:gridCol w="485249">
                  <a:extLst>
                    <a:ext uri="{9D8B030D-6E8A-4147-A177-3AD203B41FA5}">
                      <a16:colId xmlns:a16="http://schemas.microsoft.com/office/drawing/2014/main" val="2604659005"/>
                    </a:ext>
                  </a:extLst>
                </a:gridCol>
                <a:gridCol w="485249">
                  <a:extLst>
                    <a:ext uri="{9D8B030D-6E8A-4147-A177-3AD203B41FA5}">
                      <a16:colId xmlns:a16="http://schemas.microsoft.com/office/drawing/2014/main" val="3601852379"/>
                    </a:ext>
                  </a:extLst>
                </a:gridCol>
                <a:gridCol w="485249">
                  <a:extLst>
                    <a:ext uri="{9D8B030D-6E8A-4147-A177-3AD203B41FA5}">
                      <a16:colId xmlns:a16="http://schemas.microsoft.com/office/drawing/2014/main" val="1035123782"/>
                    </a:ext>
                  </a:extLst>
                </a:gridCol>
                <a:gridCol w="485249">
                  <a:extLst>
                    <a:ext uri="{9D8B030D-6E8A-4147-A177-3AD203B41FA5}">
                      <a16:colId xmlns:a16="http://schemas.microsoft.com/office/drawing/2014/main" val="1761796113"/>
                    </a:ext>
                  </a:extLst>
                </a:gridCol>
                <a:gridCol w="485249">
                  <a:extLst>
                    <a:ext uri="{9D8B030D-6E8A-4147-A177-3AD203B41FA5}">
                      <a16:colId xmlns:a16="http://schemas.microsoft.com/office/drawing/2014/main" val="635859501"/>
                    </a:ext>
                  </a:extLst>
                </a:gridCol>
                <a:gridCol w="485249">
                  <a:extLst>
                    <a:ext uri="{9D8B030D-6E8A-4147-A177-3AD203B41FA5}">
                      <a16:colId xmlns:a16="http://schemas.microsoft.com/office/drawing/2014/main" val="1897159082"/>
                    </a:ext>
                  </a:extLst>
                </a:gridCol>
                <a:gridCol w="485249">
                  <a:extLst>
                    <a:ext uri="{9D8B030D-6E8A-4147-A177-3AD203B41FA5}">
                      <a16:colId xmlns:a16="http://schemas.microsoft.com/office/drawing/2014/main" val="2319591336"/>
                    </a:ext>
                  </a:extLst>
                </a:gridCol>
                <a:gridCol w="485249">
                  <a:extLst>
                    <a:ext uri="{9D8B030D-6E8A-4147-A177-3AD203B41FA5}">
                      <a16:colId xmlns:a16="http://schemas.microsoft.com/office/drawing/2014/main" val="615771414"/>
                    </a:ext>
                  </a:extLst>
                </a:gridCol>
                <a:gridCol w="485249">
                  <a:extLst>
                    <a:ext uri="{9D8B030D-6E8A-4147-A177-3AD203B41FA5}">
                      <a16:colId xmlns:a16="http://schemas.microsoft.com/office/drawing/2014/main" val="2862733000"/>
                    </a:ext>
                  </a:extLst>
                </a:gridCol>
                <a:gridCol w="485249">
                  <a:extLst>
                    <a:ext uri="{9D8B030D-6E8A-4147-A177-3AD203B41FA5}">
                      <a16:colId xmlns:a16="http://schemas.microsoft.com/office/drawing/2014/main" val="3678633617"/>
                    </a:ext>
                  </a:extLst>
                </a:gridCol>
                <a:gridCol w="485249">
                  <a:extLst>
                    <a:ext uri="{9D8B030D-6E8A-4147-A177-3AD203B41FA5}">
                      <a16:colId xmlns:a16="http://schemas.microsoft.com/office/drawing/2014/main" val="2680933937"/>
                    </a:ext>
                  </a:extLst>
                </a:gridCol>
                <a:gridCol w="485249">
                  <a:extLst>
                    <a:ext uri="{9D8B030D-6E8A-4147-A177-3AD203B41FA5}">
                      <a16:colId xmlns:a16="http://schemas.microsoft.com/office/drawing/2014/main" val="2322186837"/>
                    </a:ext>
                  </a:extLst>
                </a:gridCol>
                <a:gridCol w="485249">
                  <a:extLst>
                    <a:ext uri="{9D8B030D-6E8A-4147-A177-3AD203B41FA5}">
                      <a16:colId xmlns:a16="http://schemas.microsoft.com/office/drawing/2014/main" val="2586905696"/>
                    </a:ext>
                  </a:extLst>
                </a:gridCol>
                <a:gridCol w="485249">
                  <a:extLst>
                    <a:ext uri="{9D8B030D-6E8A-4147-A177-3AD203B41FA5}">
                      <a16:colId xmlns:a16="http://schemas.microsoft.com/office/drawing/2014/main" val="1413300908"/>
                    </a:ext>
                  </a:extLst>
                </a:gridCol>
                <a:gridCol w="485249">
                  <a:extLst>
                    <a:ext uri="{9D8B030D-6E8A-4147-A177-3AD203B41FA5}">
                      <a16:colId xmlns:a16="http://schemas.microsoft.com/office/drawing/2014/main" val="2944549923"/>
                    </a:ext>
                  </a:extLst>
                </a:gridCol>
                <a:gridCol w="485249">
                  <a:extLst>
                    <a:ext uri="{9D8B030D-6E8A-4147-A177-3AD203B41FA5}">
                      <a16:colId xmlns:a16="http://schemas.microsoft.com/office/drawing/2014/main" val="1920285261"/>
                    </a:ext>
                  </a:extLst>
                </a:gridCol>
                <a:gridCol w="485249">
                  <a:extLst>
                    <a:ext uri="{9D8B030D-6E8A-4147-A177-3AD203B41FA5}">
                      <a16:colId xmlns:a16="http://schemas.microsoft.com/office/drawing/2014/main" val="743475491"/>
                    </a:ext>
                  </a:extLst>
                </a:gridCol>
                <a:gridCol w="485249">
                  <a:extLst>
                    <a:ext uri="{9D8B030D-6E8A-4147-A177-3AD203B41FA5}">
                      <a16:colId xmlns:a16="http://schemas.microsoft.com/office/drawing/2014/main" val="89528154"/>
                    </a:ext>
                  </a:extLst>
                </a:gridCol>
              </a:tblGrid>
              <a:tr h="486279">
                <a:tc>
                  <a:txBody>
                    <a:bodyPr/>
                    <a:lstStyle/>
                    <a:p>
                      <a:pPr algn="l" fontAlgn="b"/>
                      <a:endParaRPr lang="en-IN" sz="1000">
                        <a:effectLst/>
                      </a:endParaRPr>
                    </a:p>
                  </a:txBody>
                  <a:tcPr marL="60960" marR="60960" marT="60960" marB="60960" anchor="b"/>
                </a:tc>
                <a:tc>
                  <a:txBody>
                    <a:bodyPr/>
                    <a:lstStyle/>
                    <a:p>
                      <a:pPr algn="l" fontAlgn="b"/>
                      <a:r>
                        <a:rPr lang="en-IN" sz="1000">
                          <a:effectLst/>
                        </a:rPr>
                        <a:t>age</a:t>
                      </a:r>
                    </a:p>
                  </a:txBody>
                  <a:tcPr marL="60960" marR="60960" marT="60960" marB="60960" anchor="b"/>
                </a:tc>
                <a:tc>
                  <a:txBody>
                    <a:bodyPr/>
                    <a:lstStyle/>
                    <a:p>
                      <a:pPr algn="l" fontAlgn="b"/>
                      <a:r>
                        <a:rPr lang="en-IN" sz="1000">
                          <a:effectLst/>
                        </a:rPr>
                        <a:t>job</a:t>
                      </a:r>
                    </a:p>
                  </a:txBody>
                  <a:tcPr marL="60960" marR="60960" marT="60960" marB="60960" anchor="b"/>
                </a:tc>
                <a:tc>
                  <a:txBody>
                    <a:bodyPr/>
                    <a:lstStyle/>
                    <a:p>
                      <a:pPr algn="l" fontAlgn="b"/>
                      <a:r>
                        <a:rPr lang="en-IN" sz="1000">
                          <a:effectLst/>
                        </a:rPr>
                        <a:t>marital</a:t>
                      </a:r>
                    </a:p>
                  </a:txBody>
                  <a:tcPr marL="60960" marR="60960" marT="60960" marB="60960" anchor="b"/>
                </a:tc>
                <a:tc>
                  <a:txBody>
                    <a:bodyPr/>
                    <a:lstStyle/>
                    <a:p>
                      <a:pPr algn="l" fontAlgn="b"/>
                      <a:r>
                        <a:rPr lang="en-IN" sz="1000">
                          <a:effectLst/>
                        </a:rPr>
                        <a:t>education</a:t>
                      </a:r>
                    </a:p>
                  </a:txBody>
                  <a:tcPr marL="60960" marR="60960" marT="60960" marB="60960" anchor="b"/>
                </a:tc>
                <a:tc>
                  <a:txBody>
                    <a:bodyPr/>
                    <a:lstStyle/>
                    <a:p>
                      <a:pPr algn="l" fontAlgn="b"/>
                      <a:r>
                        <a:rPr lang="en-IN" sz="1000">
                          <a:effectLst/>
                        </a:rPr>
                        <a:t>default</a:t>
                      </a:r>
                    </a:p>
                  </a:txBody>
                  <a:tcPr marL="60960" marR="60960" marT="60960" marB="60960" anchor="b"/>
                </a:tc>
                <a:tc>
                  <a:txBody>
                    <a:bodyPr/>
                    <a:lstStyle/>
                    <a:p>
                      <a:pPr algn="l" fontAlgn="b"/>
                      <a:r>
                        <a:rPr lang="en-IN" sz="1000">
                          <a:effectLst/>
                        </a:rPr>
                        <a:t>housing</a:t>
                      </a:r>
                    </a:p>
                  </a:txBody>
                  <a:tcPr marL="60960" marR="60960" marT="60960" marB="60960" anchor="b"/>
                </a:tc>
                <a:tc>
                  <a:txBody>
                    <a:bodyPr/>
                    <a:lstStyle/>
                    <a:p>
                      <a:pPr algn="l" fontAlgn="b"/>
                      <a:r>
                        <a:rPr lang="en-IN" sz="1000">
                          <a:effectLst/>
                        </a:rPr>
                        <a:t>loan</a:t>
                      </a:r>
                    </a:p>
                  </a:txBody>
                  <a:tcPr marL="60960" marR="60960" marT="60960" marB="60960" anchor="b"/>
                </a:tc>
                <a:tc>
                  <a:txBody>
                    <a:bodyPr/>
                    <a:lstStyle/>
                    <a:p>
                      <a:pPr algn="l" fontAlgn="b"/>
                      <a:r>
                        <a:rPr lang="en-IN" sz="1000">
                          <a:effectLst/>
                        </a:rPr>
                        <a:t>contact</a:t>
                      </a:r>
                    </a:p>
                  </a:txBody>
                  <a:tcPr marL="60960" marR="60960" marT="60960" marB="60960" anchor="b"/>
                </a:tc>
                <a:tc>
                  <a:txBody>
                    <a:bodyPr/>
                    <a:lstStyle/>
                    <a:p>
                      <a:pPr algn="l" fontAlgn="b"/>
                      <a:r>
                        <a:rPr lang="en-IN" sz="1000">
                          <a:effectLst/>
                        </a:rPr>
                        <a:t>month</a:t>
                      </a:r>
                    </a:p>
                  </a:txBody>
                  <a:tcPr marL="60960" marR="60960" marT="60960" marB="60960" anchor="b"/>
                </a:tc>
                <a:tc>
                  <a:txBody>
                    <a:bodyPr/>
                    <a:lstStyle/>
                    <a:p>
                      <a:pPr algn="l" fontAlgn="b"/>
                      <a:r>
                        <a:rPr lang="en-IN" sz="1000">
                          <a:effectLst/>
                        </a:rPr>
                        <a:t>day_of_week</a:t>
                      </a:r>
                    </a:p>
                  </a:txBody>
                  <a:tcPr marL="60960" marR="60960" marT="60960" marB="60960" anchor="b"/>
                </a:tc>
                <a:tc>
                  <a:txBody>
                    <a:bodyPr/>
                    <a:lstStyle/>
                    <a:p>
                      <a:pPr algn="l" fontAlgn="b"/>
                      <a:r>
                        <a:rPr lang="en-IN" sz="1000">
                          <a:effectLst/>
                        </a:rPr>
                        <a:t>duration</a:t>
                      </a:r>
                    </a:p>
                  </a:txBody>
                  <a:tcPr marL="60960" marR="60960" marT="60960" marB="60960" anchor="b"/>
                </a:tc>
                <a:tc>
                  <a:txBody>
                    <a:bodyPr/>
                    <a:lstStyle/>
                    <a:p>
                      <a:pPr algn="l" fontAlgn="b"/>
                      <a:r>
                        <a:rPr lang="en-IN" sz="1000">
                          <a:effectLst/>
                        </a:rPr>
                        <a:t>campaign</a:t>
                      </a:r>
                    </a:p>
                  </a:txBody>
                  <a:tcPr marL="60960" marR="60960" marT="60960" marB="60960" anchor="b"/>
                </a:tc>
                <a:tc>
                  <a:txBody>
                    <a:bodyPr/>
                    <a:lstStyle/>
                    <a:p>
                      <a:pPr algn="l" fontAlgn="b"/>
                      <a:r>
                        <a:rPr lang="en-IN" sz="1000">
                          <a:effectLst/>
                        </a:rPr>
                        <a:t>pdays</a:t>
                      </a:r>
                    </a:p>
                  </a:txBody>
                  <a:tcPr marL="60960" marR="60960" marT="60960" marB="60960" anchor="b"/>
                </a:tc>
                <a:tc>
                  <a:txBody>
                    <a:bodyPr/>
                    <a:lstStyle/>
                    <a:p>
                      <a:pPr algn="l" fontAlgn="b"/>
                      <a:r>
                        <a:rPr lang="en-IN" sz="1000">
                          <a:effectLst/>
                        </a:rPr>
                        <a:t>previous</a:t>
                      </a:r>
                    </a:p>
                  </a:txBody>
                  <a:tcPr marL="60960" marR="60960" marT="60960" marB="60960" anchor="b"/>
                </a:tc>
                <a:tc>
                  <a:txBody>
                    <a:bodyPr/>
                    <a:lstStyle/>
                    <a:p>
                      <a:pPr algn="l" fontAlgn="b"/>
                      <a:r>
                        <a:rPr lang="en-IN" sz="1000">
                          <a:effectLst/>
                        </a:rPr>
                        <a:t>poutcome</a:t>
                      </a:r>
                    </a:p>
                  </a:txBody>
                  <a:tcPr marL="60960" marR="60960" marT="60960" marB="60960" anchor="b"/>
                </a:tc>
                <a:tc>
                  <a:txBody>
                    <a:bodyPr/>
                    <a:lstStyle/>
                    <a:p>
                      <a:pPr algn="l" fontAlgn="b"/>
                      <a:r>
                        <a:rPr lang="en-IN" sz="1000">
                          <a:effectLst/>
                        </a:rPr>
                        <a:t>emp.var.rate</a:t>
                      </a:r>
                    </a:p>
                  </a:txBody>
                  <a:tcPr marL="60960" marR="60960" marT="60960" marB="60960" anchor="b"/>
                </a:tc>
                <a:tc>
                  <a:txBody>
                    <a:bodyPr/>
                    <a:lstStyle/>
                    <a:p>
                      <a:pPr algn="l" fontAlgn="b"/>
                      <a:r>
                        <a:rPr lang="en-IN" sz="1000">
                          <a:effectLst/>
                        </a:rPr>
                        <a:t>cons.price.idx</a:t>
                      </a:r>
                    </a:p>
                  </a:txBody>
                  <a:tcPr marL="60960" marR="60960" marT="60960" marB="60960" anchor="b"/>
                </a:tc>
                <a:tc>
                  <a:txBody>
                    <a:bodyPr/>
                    <a:lstStyle/>
                    <a:p>
                      <a:pPr algn="l" fontAlgn="b"/>
                      <a:r>
                        <a:rPr lang="en-IN" sz="1000">
                          <a:effectLst/>
                        </a:rPr>
                        <a:t>cons.conf.idx</a:t>
                      </a:r>
                    </a:p>
                  </a:txBody>
                  <a:tcPr marL="60960" marR="60960" marT="60960" marB="60960" anchor="b"/>
                </a:tc>
                <a:tc>
                  <a:txBody>
                    <a:bodyPr/>
                    <a:lstStyle/>
                    <a:p>
                      <a:pPr algn="l" fontAlgn="b"/>
                      <a:r>
                        <a:rPr lang="en-IN" sz="1000">
                          <a:effectLst/>
                        </a:rPr>
                        <a:t>euribor3m</a:t>
                      </a:r>
                    </a:p>
                  </a:txBody>
                  <a:tcPr marL="60960" marR="60960" marT="60960" marB="60960" anchor="b"/>
                </a:tc>
                <a:tc>
                  <a:txBody>
                    <a:bodyPr/>
                    <a:lstStyle/>
                    <a:p>
                      <a:pPr algn="l" fontAlgn="b"/>
                      <a:r>
                        <a:rPr lang="en-IN" sz="1000">
                          <a:effectLst/>
                        </a:rPr>
                        <a:t>nr.employed</a:t>
                      </a:r>
                    </a:p>
                  </a:txBody>
                  <a:tcPr marL="60960" marR="60960" marT="60960" marB="60960" anchor="b"/>
                </a:tc>
                <a:tc>
                  <a:txBody>
                    <a:bodyPr/>
                    <a:lstStyle/>
                    <a:p>
                      <a:pPr algn="l" fontAlgn="b"/>
                      <a:r>
                        <a:rPr lang="en-IN" sz="1000">
                          <a:effectLst/>
                        </a:rPr>
                        <a:t>y</a:t>
                      </a:r>
                    </a:p>
                  </a:txBody>
                  <a:tcPr marL="60960" marR="60960" marT="60960" marB="60960" anchor="b"/>
                </a:tc>
                <a:extLst>
                  <a:ext uri="{0D108BD9-81ED-4DB2-BD59-A6C34878D82A}">
                    <a16:rowId xmlns:a16="http://schemas.microsoft.com/office/drawing/2014/main" val="2972064431"/>
                  </a:ext>
                </a:extLst>
              </a:tr>
              <a:tr h="486279">
                <a:tc>
                  <a:txBody>
                    <a:bodyPr/>
                    <a:lstStyle/>
                    <a:p>
                      <a:pPr algn="l" fontAlgn="t"/>
                      <a:r>
                        <a:rPr lang="en-IN" sz="1000">
                          <a:effectLst/>
                        </a:rPr>
                        <a:t>0</a:t>
                      </a:r>
                    </a:p>
                  </a:txBody>
                  <a:tcPr marL="60960" marR="60960" marT="60960" marB="60960"/>
                </a:tc>
                <a:tc>
                  <a:txBody>
                    <a:bodyPr/>
                    <a:lstStyle/>
                    <a:p>
                      <a:pPr fontAlgn="t"/>
                      <a:r>
                        <a:rPr lang="en-IN" sz="1000">
                          <a:effectLst/>
                        </a:rPr>
                        <a:t>56</a:t>
                      </a:r>
                    </a:p>
                  </a:txBody>
                  <a:tcPr marL="60960" marR="60960" marT="60960" marB="60960"/>
                </a:tc>
                <a:tc>
                  <a:txBody>
                    <a:bodyPr/>
                    <a:lstStyle/>
                    <a:p>
                      <a:pPr fontAlgn="t"/>
                      <a:r>
                        <a:rPr lang="en-IN" sz="1000">
                          <a:effectLst/>
                        </a:rPr>
                        <a:t>housemaid</a:t>
                      </a:r>
                    </a:p>
                  </a:txBody>
                  <a:tcPr marL="60960" marR="60960" marT="60960" marB="60960"/>
                </a:tc>
                <a:tc>
                  <a:txBody>
                    <a:bodyPr/>
                    <a:lstStyle/>
                    <a:p>
                      <a:pPr fontAlgn="t"/>
                      <a:r>
                        <a:rPr lang="en-IN" sz="1000">
                          <a:effectLst/>
                        </a:rPr>
                        <a:t>married</a:t>
                      </a:r>
                    </a:p>
                  </a:txBody>
                  <a:tcPr marL="60960" marR="60960" marT="60960" marB="60960"/>
                </a:tc>
                <a:tc>
                  <a:txBody>
                    <a:bodyPr/>
                    <a:lstStyle/>
                    <a:p>
                      <a:pPr fontAlgn="t"/>
                      <a:r>
                        <a:rPr lang="en-IN" sz="1000">
                          <a:effectLst/>
                        </a:rPr>
                        <a:t>basic.4y</a:t>
                      </a:r>
                    </a:p>
                  </a:txBody>
                  <a:tcPr marL="60960" marR="60960" marT="60960" marB="60960"/>
                </a:tc>
                <a:tc>
                  <a:txBody>
                    <a:bodyPr/>
                    <a:lstStyle/>
                    <a:p>
                      <a:pPr fontAlgn="t"/>
                      <a:r>
                        <a:rPr lang="en-IN" sz="1000">
                          <a:effectLst/>
                        </a:rPr>
                        <a:t>no</a:t>
                      </a:r>
                    </a:p>
                  </a:txBody>
                  <a:tcPr marL="60960" marR="60960" marT="60960" marB="60960"/>
                </a:tc>
                <a:tc>
                  <a:txBody>
                    <a:bodyPr/>
                    <a:lstStyle/>
                    <a:p>
                      <a:pPr fontAlgn="t"/>
                      <a:r>
                        <a:rPr lang="en-IN" sz="1000">
                          <a:effectLst/>
                        </a:rPr>
                        <a:t>no</a:t>
                      </a:r>
                    </a:p>
                  </a:txBody>
                  <a:tcPr marL="60960" marR="60960" marT="60960" marB="60960"/>
                </a:tc>
                <a:tc>
                  <a:txBody>
                    <a:bodyPr/>
                    <a:lstStyle/>
                    <a:p>
                      <a:pPr fontAlgn="t"/>
                      <a:r>
                        <a:rPr lang="en-IN" sz="1000">
                          <a:effectLst/>
                        </a:rPr>
                        <a:t>no</a:t>
                      </a:r>
                    </a:p>
                  </a:txBody>
                  <a:tcPr marL="60960" marR="60960" marT="60960" marB="60960"/>
                </a:tc>
                <a:tc>
                  <a:txBody>
                    <a:bodyPr/>
                    <a:lstStyle/>
                    <a:p>
                      <a:pPr fontAlgn="t"/>
                      <a:r>
                        <a:rPr lang="en-IN" sz="1000">
                          <a:effectLst/>
                        </a:rPr>
                        <a:t>telephone</a:t>
                      </a:r>
                    </a:p>
                  </a:txBody>
                  <a:tcPr marL="60960" marR="60960" marT="60960" marB="60960"/>
                </a:tc>
                <a:tc>
                  <a:txBody>
                    <a:bodyPr/>
                    <a:lstStyle/>
                    <a:p>
                      <a:pPr fontAlgn="t"/>
                      <a:r>
                        <a:rPr lang="en-IN" sz="1000">
                          <a:effectLst/>
                        </a:rPr>
                        <a:t>may</a:t>
                      </a:r>
                    </a:p>
                  </a:txBody>
                  <a:tcPr marL="60960" marR="60960" marT="60960" marB="60960"/>
                </a:tc>
                <a:tc>
                  <a:txBody>
                    <a:bodyPr/>
                    <a:lstStyle/>
                    <a:p>
                      <a:pPr fontAlgn="t"/>
                      <a:r>
                        <a:rPr lang="en-IN" sz="1000" err="1">
                          <a:effectLst/>
                        </a:rPr>
                        <a:t>mon</a:t>
                      </a:r>
                      <a:endParaRPr lang="en-IN" sz="1000">
                        <a:effectLst/>
                      </a:endParaRPr>
                    </a:p>
                  </a:txBody>
                  <a:tcPr marL="60960" marR="60960" marT="60960" marB="60960"/>
                </a:tc>
                <a:tc>
                  <a:txBody>
                    <a:bodyPr/>
                    <a:lstStyle/>
                    <a:p>
                      <a:pPr fontAlgn="t"/>
                      <a:r>
                        <a:rPr lang="en-IN" sz="1000">
                          <a:effectLst/>
                        </a:rPr>
                        <a:t>261</a:t>
                      </a:r>
                    </a:p>
                  </a:txBody>
                  <a:tcPr marL="60960" marR="60960" marT="60960" marB="60960"/>
                </a:tc>
                <a:tc>
                  <a:txBody>
                    <a:bodyPr/>
                    <a:lstStyle/>
                    <a:p>
                      <a:pPr fontAlgn="t"/>
                      <a:r>
                        <a:rPr lang="en-IN" sz="1000">
                          <a:effectLst/>
                        </a:rPr>
                        <a:t>1</a:t>
                      </a:r>
                    </a:p>
                  </a:txBody>
                  <a:tcPr marL="60960" marR="60960" marT="60960" marB="60960"/>
                </a:tc>
                <a:tc>
                  <a:txBody>
                    <a:bodyPr/>
                    <a:lstStyle/>
                    <a:p>
                      <a:pPr fontAlgn="t"/>
                      <a:r>
                        <a:rPr lang="en-IN" sz="1000">
                          <a:effectLst/>
                        </a:rPr>
                        <a:t>999</a:t>
                      </a:r>
                    </a:p>
                  </a:txBody>
                  <a:tcPr marL="60960" marR="60960" marT="60960" marB="60960"/>
                </a:tc>
                <a:tc>
                  <a:txBody>
                    <a:bodyPr/>
                    <a:lstStyle/>
                    <a:p>
                      <a:pPr fontAlgn="t"/>
                      <a:r>
                        <a:rPr lang="en-IN" sz="1000">
                          <a:effectLst/>
                        </a:rPr>
                        <a:t>0</a:t>
                      </a:r>
                    </a:p>
                  </a:txBody>
                  <a:tcPr marL="60960" marR="60960" marT="60960" marB="60960"/>
                </a:tc>
                <a:tc>
                  <a:txBody>
                    <a:bodyPr/>
                    <a:lstStyle/>
                    <a:p>
                      <a:pPr fontAlgn="t"/>
                      <a:r>
                        <a:rPr lang="en-IN" sz="1000">
                          <a:effectLst/>
                        </a:rPr>
                        <a:t>nonexistent</a:t>
                      </a:r>
                    </a:p>
                  </a:txBody>
                  <a:tcPr marL="60960" marR="60960" marT="60960" marB="60960"/>
                </a:tc>
                <a:tc>
                  <a:txBody>
                    <a:bodyPr/>
                    <a:lstStyle/>
                    <a:p>
                      <a:pPr fontAlgn="t"/>
                      <a:r>
                        <a:rPr lang="en-IN" sz="1000">
                          <a:effectLst/>
                        </a:rPr>
                        <a:t>1.1</a:t>
                      </a:r>
                    </a:p>
                  </a:txBody>
                  <a:tcPr marL="60960" marR="60960" marT="60960" marB="60960"/>
                </a:tc>
                <a:tc>
                  <a:txBody>
                    <a:bodyPr/>
                    <a:lstStyle/>
                    <a:p>
                      <a:pPr fontAlgn="t"/>
                      <a:r>
                        <a:rPr lang="en-IN" sz="1000">
                          <a:effectLst/>
                        </a:rPr>
                        <a:t>93.994</a:t>
                      </a:r>
                    </a:p>
                  </a:txBody>
                  <a:tcPr marL="60960" marR="60960" marT="60960" marB="60960"/>
                </a:tc>
                <a:tc>
                  <a:txBody>
                    <a:bodyPr/>
                    <a:lstStyle/>
                    <a:p>
                      <a:pPr fontAlgn="t"/>
                      <a:r>
                        <a:rPr lang="en-IN" sz="1000">
                          <a:effectLst/>
                        </a:rPr>
                        <a:t>-36.4</a:t>
                      </a:r>
                    </a:p>
                  </a:txBody>
                  <a:tcPr marL="60960" marR="60960" marT="60960" marB="60960"/>
                </a:tc>
                <a:tc>
                  <a:txBody>
                    <a:bodyPr/>
                    <a:lstStyle/>
                    <a:p>
                      <a:pPr fontAlgn="t"/>
                      <a:r>
                        <a:rPr lang="en-IN" sz="1000">
                          <a:effectLst/>
                        </a:rPr>
                        <a:t>4.857</a:t>
                      </a:r>
                    </a:p>
                  </a:txBody>
                  <a:tcPr marL="60960" marR="60960" marT="60960" marB="60960"/>
                </a:tc>
                <a:tc>
                  <a:txBody>
                    <a:bodyPr/>
                    <a:lstStyle/>
                    <a:p>
                      <a:pPr fontAlgn="t"/>
                      <a:r>
                        <a:rPr lang="en-IN" sz="1000">
                          <a:effectLst/>
                        </a:rPr>
                        <a:t>5191.0</a:t>
                      </a:r>
                    </a:p>
                  </a:txBody>
                  <a:tcPr marL="60960" marR="60960" marT="60960" marB="60960"/>
                </a:tc>
                <a:tc>
                  <a:txBody>
                    <a:bodyPr/>
                    <a:lstStyle/>
                    <a:p>
                      <a:pPr fontAlgn="t"/>
                      <a:r>
                        <a:rPr lang="en-IN" sz="1000">
                          <a:effectLst/>
                        </a:rPr>
                        <a:t>no</a:t>
                      </a:r>
                    </a:p>
                  </a:txBody>
                  <a:tcPr marL="60960" marR="60960" marT="60960" marB="60960"/>
                </a:tc>
                <a:extLst>
                  <a:ext uri="{0D108BD9-81ED-4DB2-BD59-A6C34878D82A}">
                    <a16:rowId xmlns:a16="http://schemas.microsoft.com/office/drawing/2014/main" val="4164536084"/>
                  </a:ext>
                </a:extLst>
              </a:tr>
              <a:tr h="486279">
                <a:tc>
                  <a:txBody>
                    <a:bodyPr/>
                    <a:lstStyle/>
                    <a:p>
                      <a:pPr algn="l" fontAlgn="t"/>
                      <a:r>
                        <a:rPr lang="en-IN" sz="1000">
                          <a:effectLst/>
                        </a:rPr>
                        <a:t>1</a:t>
                      </a:r>
                    </a:p>
                  </a:txBody>
                  <a:tcPr marL="60960" marR="60960" marT="60960" marB="60960"/>
                </a:tc>
                <a:tc>
                  <a:txBody>
                    <a:bodyPr/>
                    <a:lstStyle/>
                    <a:p>
                      <a:pPr fontAlgn="t"/>
                      <a:r>
                        <a:rPr lang="en-IN" sz="1000">
                          <a:effectLst/>
                        </a:rPr>
                        <a:t>57</a:t>
                      </a:r>
                    </a:p>
                  </a:txBody>
                  <a:tcPr marL="60960" marR="60960" marT="60960" marB="60960"/>
                </a:tc>
                <a:tc>
                  <a:txBody>
                    <a:bodyPr/>
                    <a:lstStyle/>
                    <a:p>
                      <a:pPr fontAlgn="t"/>
                      <a:r>
                        <a:rPr lang="en-IN" sz="1000">
                          <a:effectLst/>
                        </a:rPr>
                        <a:t>services</a:t>
                      </a:r>
                    </a:p>
                  </a:txBody>
                  <a:tcPr marL="60960" marR="60960" marT="60960" marB="60960"/>
                </a:tc>
                <a:tc>
                  <a:txBody>
                    <a:bodyPr/>
                    <a:lstStyle/>
                    <a:p>
                      <a:pPr fontAlgn="t"/>
                      <a:r>
                        <a:rPr lang="en-IN" sz="1000">
                          <a:effectLst/>
                        </a:rPr>
                        <a:t>married</a:t>
                      </a:r>
                    </a:p>
                  </a:txBody>
                  <a:tcPr marL="60960" marR="60960" marT="60960" marB="60960"/>
                </a:tc>
                <a:tc>
                  <a:txBody>
                    <a:bodyPr/>
                    <a:lstStyle/>
                    <a:p>
                      <a:pPr fontAlgn="t"/>
                      <a:r>
                        <a:rPr lang="en-IN" sz="1000">
                          <a:effectLst/>
                        </a:rPr>
                        <a:t>high.school</a:t>
                      </a:r>
                    </a:p>
                  </a:txBody>
                  <a:tcPr marL="60960" marR="60960" marT="60960" marB="60960"/>
                </a:tc>
                <a:tc>
                  <a:txBody>
                    <a:bodyPr/>
                    <a:lstStyle/>
                    <a:p>
                      <a:pPr fontAlgn="t"/>
                      <a:r>
                        <a:rPr lang="en-IN" sz="1000">
                          <a:effectLst/>
                        </a:rPr>
                        <a:t>unknown</a:t>
                      </a:r>
                    </a:p>
                  </a:txBody>
                  <a:tcPr marL="60960" marR="60960" marT="60960" marB="60960"/>
                </a:tc>
                <a:tc>
                  <a:txBody>
                    <a:bodyPr/>
                    <a:lstStyle/>
                    <a:p>
                      <a:pPr fontAlgn="t"/>
                      <a:r>
                        <a:rPr lang="en-IN" sz="1000">
                          <a:effectLst/>
                        </a:rPr>
                        <a:t>no</a:t>
                      </a:r>
                    </a:p>
                  </a:txBody>
                  <a:tcPr marL="60960" marR="60960" marT="60960" marB="60960"/>
                </a:tc>
                <a:tc>
                  <a:txBody>
                    <a:bodyPr/>
                    <a:lstStyle/>
                    <a:p>
                      <a:pPr fontAlgn="t"/>
                      <a:r>
                        <a:rPr lang="en-IN" sz="1000">
                          <a:effectLst/>
                        </a:rPr>
                        <a:t>no</a:t>
                      </a:r>
                    </a:p>
                  </a:txBody>
                  <a:tcPr marL="60960" marR="60960" marT="60960" marB="60960"/>
                </a:tc>
                <a:tc>
                  <a:txBody>
                    <a:bodyPr/>
                    <a:lstStyle/>
                    <a:p>
                      <a:pPr fontAlgn="t"/>
                      <a:r>
                        <a:rPr lang="en-IN" sz="1000">
                          <a:effectLst/>
                        </a:rPr>
                        <a:t>telephone</a:t>
                      </a:r>
                    </a:p>
                  </a:txBody>
                  <a:tcPr marL="60960" marR="60960" marT="60960" marB="60960"/>
                </a:tc>
                <a:tc>
                  <a:txBody>
                    <a:bodyPr/>
                    <a:lstStyle/>
                    <a:p>
                      <a:pPr fontAlgn="t"/>
                      <a:r>
                        <a:rPr lang="en-IN" sz="1000">
                          <a:effectLst/>
                        </a:rPr>
                        <a:t>may</a:t>
                      </a:r>
                    </a:p>
                  </a:txBody>
                  <a:tcPr marL="60960" marR="60960" marT="60960" marB="60960"/>
                </a:tc>
                <a:tc>
                  <a:txBody>
                    <a:bodyPr/>
                    <a:lstStyle/>
                    <a:p>
                      <a:pPr fontAlgn="t"/>
                      <a:r>
                        <a:rPr lang="en-IN" sz="1000">
                          <a:effectLst/>
                        </a:rPr>
                        <a:t>mon</a:t>
                      </a:r>
                    </a:p>
                  </a:txBody>
                  <a:tcPr marL="60960" marR="60960" marT="60960" marB="60960"/>
                </a:tc>
                <a:tc>
                  <a:txBody>
                    <a:bodyPr/>
                    <a:lstStyle/>
                    <a:p>
                      <a:pPr fontAlgn="t"/>
                      <a:r>
                        <a:rPr lang="en-IN" sz="1000">
                          <a:effectLst/>
                        </a:rPr>
                        <a:t>149</a:t>
                      </a:r>
                    </a:p>
                  </a:txBody>
                  <a:tcPr marL="60960" marR="60960" marT="60960" marB="60960"/>
                </a:tc>
                <a:tc>
                  <a:txBody>
                    <a:bodyPr/>
                    <a:lstStyle/>
                    <a:p>
                      <a:pPr fontAlgn="t"/>
                      <a:r>
                        <a:rPr lang="en-IN" sz="1000">
                          <a:effectLst/>
                        </a:rPr>
                        <a:t>1</a:t>
                      </a:r>
                    </a:p>
                  </a:txBody>
                  <a:tcPr marL="60960" marR="60960" marT="60960" marB="60960"/>
                </a:tc>
                <a:tc>
                  <a:txBody>
                    <a:bodyPr/>
                    <a:lstStyle/>
                    <a:p>
                      <a:pPr fontAlgn="t"/>
                      <a:r>
                        <a:rPr lang="en-IN" sz="1000">
                          <a:effectLst/>
                        </a:rPr>
                        <a:t>999</a:t>
                      </a:r>
                    </a:p>
                  </a:txBody>
                  <a:tcPr marL="60960" marR="60960" marT="60960" marB="60960"/>
                </a:tc>
                <a:tc>
                  <a:txBody>
                    <a:bodyPr/>
                    <a:lstStyle/>
                    <a:p>
                      <a:pPr fontAlgn="t"/>
                      <a:r>
                        <a:rPr lang="en-IN" sz="1000">
                          <a:effectLst/>
                        </a:rPr>
                        <a:t>0</a:t>
                      </a:r>
                    </a:p>
                  </a:txBody>
                  <a:tcPr marL="60960" marR="60960" marT="60960" marB="60960"/>
                </a:tc>
                <a:tc>
                  <a:txBody>
                    <a:bodyPr/>
                    <a:lstStyle/>
                    <a:p>
                      <a:pPr fontAlgn="t"/>
                      <a:r>
                        <a:rPr lang="en-IN" sz="1000">
                          <a:effectLst/>
                        </a:rPr>
                        <a:t>nonexistent</a:t>
                      </a:r>
                    </a:p>
                  </a:txBody>
                  <a:tcPr marL="60960" marR="60960" marT="60960" marB="60960"/>
                </a:tc>
                <a:tc>
                  <a:txBody>
                    <a:bodyPr/>
                    <a:lstStyle/>
                    <a:p>
                      <a:pPr fontAlgn="t"/>
                      <a:r>
                        <a:rPr lang="en-IN" sz="1000">
                          <a:effectLst/>
                        </a:rPr>
                        <a:t>1.1</a:t>
                      </a:r>
                    </a:p>
                  </a:txBody>
                  <a:tcPr marL="60960" marR="60960" marT="60960" marB="60960"/>
                </a:tc>
                <a:tc>
                  <a:txBody>
                    <a:bodyPr/>
                    <a:lstStyle/>
                    <a:p>
                      <a:pPr fontAlgn="t"/>
                      <a:r>
                        <a:rPr lang="en-IN" sz="1000">
                          <a:effectLst/>
                        </a:rPr>
                        <a:t>93.994</a:t>
                      </a:r>
                    </a:p>
                  </a:txBody>
                  <a:tcPr marL="60960" marR="60960" marT="60960" marB="60960"/>
                </a:tc>
                <a:tc>
                  <a:txBody>
                    <a:bodyPr/>
                    <a:lstStyle/>
                    <a:p>
                      <a:pPr fontAlgn="t"/>
                      <a:r>
                        <a:rPr lang="en-IN" sz="1000">
                          <a:effectLst/>
                        </a:rPr>
                        <a:t>-36.4</a:t>
                      </a:r>
                    </a:p>
                  </a:txBody>
                  <a:tcPr marL="60960" marR="60960" marT="60960" marB="60960"/>
                </a:tc>
                <a:tc>
                  <a:txBody>
                    <a:bodyPr/>
                    <a:lstStyle/>
                    <a:p>
                      <a:pPr fontAlgn="t"/>
                      <a:r>
                        <a:rPr lang="en-IN" sz="1000">
                          <a:effectLst/>
                        </a:rPr>
                        <a:t>4.857</a:t>
                      </a:r>
                    </a:p>
                  </a:txBody>
                  <a:tcPr marL="60960" marR="60960" marT="60960" marB="60960"/>
                </a:tc>
                <a:tc>
                  <a:txBody>
                    <a:bodyPr/>
                    <a:lstStyle/>
                    <a:p>
                      <a:pPr fontAlgn="t"/>
                      <a:r>
                        <a:rPr lang="en-IN" sz="1000">
                          <a:effectLst/>
                        </a:rPr>
                        <a:t>5191.0</a:t>
                      </a:r>
                    </a:p>
                  </a:txBody>
                  <a:tcPr marL="60960" marR="60960" marT="60960" marB="60960"/>
                </a:tc>
                <a:tc>
                  <a:txBody>
                    <a:bodyPr/>
                    <a:lstStyle/>
                    <a:p>
                      <a:pPr fontAlgn="t"/>
                      <a:r>
                        <a:rPr lang="en-IN" sz="1000">
                          <a:effectLst/>
                        </a:rPr>
                        <a:t>no</a:t>
                      </a:r>
                    </a:p>
                  </a:txBody>
                  <a:tcPr marL="60960" marR="60960" marT="60960" marB="60960"/>
                </a:tc>
                <a:extLst>
                  <a:ext uri="{0D108BD9-81ED-4DB2-BD59-A6C34878D82A}">
                    <a16:rowId xmlns:a16="http://schemas.microsoft.com/office/drawing/2014/main" val="4194719531"/>
                  </a:ext>
                </a:extLst>
              </a:tr>
              <a:tr h="486279">
                <a:tc>
                  <a:txBody>
                    <a:bodyPr/>
                    <a:lstStyle/>
                    <a:p>
                      <a:pPr algn="l" fontAlgn="t"/>
                      <a:r>
                        <a:rPr lang="en-IN" sz="1000">
                          <a:effectLst/>
                        </a:rPr>
                        <a:t>2</a:t>
                      </a:r>
                    </a:p>
                  </a:txBody>
                  <a:tcPr marL="60960" marR="60960" marT="60960" marB="60960"/>
                </a:tc>
                <a:tc>
                  <a:txBody>
                    <a:bodyPr/>
                    <a:lstStyle/>
                    <a:p>
                      <a:pPr fontAlgn="t"/>
                      <a:r>
                        <a:rPr lang="en-IN" sz="1000">
                          <a:effectLst/>
                        </a:rPr>
                        <a:t>37</a:t>
                      </a:r>
                    </a:p>
                  </a:txBody>
                  <a:tcPr marL="60960" marR="60960" marT="60960" marB="60960"/>
                </a:tc>
                <a:tc>
                  <a:txBody>
                    <a:bodyPr/>
                    <a:lstStyle/>
                    <a:p>
                      <a:pPr fontAlgn="t"/>
                      <a:r>
                        <a:rPr lang="en-IN" sz="1000">
                          <a:effectLst/>
                        </a:rPr>
                        <a:t>services</a:t>
                      </a:r>
                    </a:p>
                  </a:txBody>
                  <a:tcPr marL="60960" marR="60960" marT="60960" marB="60960"/>
                </a:tc>
                <a:tc>
                  <a:txBody>
                    <a:bodyPr/>
                    <a:lstStyle/>
                    <a:p>
                      <a:pPr fontAlgn="t"/>
                      <a:r>
                        <a:rPr lang="en-IN" sz="1000">
                          <a:effectLst/>
                        </a:rPr>
                        <a:t>married</a:t>
                      </a:r>
                    </a:p>
                  </a:txBody>
                  <a:tcPr marL="60960" marR="60960" marT="60960" marB="60960"/>
                </a:tc>
                <a:tc>
                  <a:txBody>
                    <a:bodyPr/>
                    <a:lstStyle/>
                    <a:p>
                      <a:pPr fontAlgn="t"/>
                      <a:r>
                        <a:rPr lang="en-IN" sz="1000">
                          <a:effectLst/>
                        </a:rPr>
                        <a:t>high.school</a:t>
                      </a:r>
                    </a:p>
                  </a:txBody>
                  <a:tcPr marL="60960" marR="60960" marT="60960" marB="60960"/>
                </a:tc>
                <a:tc>
                  <a:txBody>
                    <a:bodyPr/>
                    <a:lstStyle/>
                    <a:p>
                      <a:pPr fontAlgn="t"/>
                      <a:r>
                        <a:rPr lang="en-IN" sz="1000">
                          <a:effectLst/>
                        </a:rPr>
                        <a:t>no</a:t>
                      </a:r>
                    </a:p>
                  </a:txBody>
                  <a:tcPr marL="60960" marR="60960" marT="60960" marB="60960"/>
                </a:tc>
                <a:tc>
                  <a:txBody>
                    <a:bodyPr/>
                    <a:lstStyle/>
                    <a:p>
                      <a:pPr fontAlgn="t"/>
                      <a:r>
                        <a:rPr lang="en-IN" sz="1000">
                          <a:effectLst/>
                        </a:rPr>
                        <a:t>yes</a:t>
                      </a:r>
                    </a:p>
                  </a:txBody>
                  <a:tcPr marL="60960" marR="60960" marT="60960" marB="60960"/>
                </a:tc>
                <a:tc>
                  <a:txBody>
                    <a:bodyPr/>
                    <a:lstStyle/>
                    <a:p>
                      <a:pPr fontAlgn="t"/>
                      <a:r>
                        <a:rPr lang="en-IN" sz="1000">
                          <a:effectLst/>
                        </a:rPr>
                        <a:t>no</a:t>
                      </a:r>
                    </a:p>
                  </a:txBody>
                  <a:tcPr marL="60960" marR="60960" marT="60960" marB="60960"/>
                </a:tc>
                <a:tc>
                  <a:txBody>
                    <a:bodyPr/>
                    <a:lstStyle/>
                    <a:p>
                      <a:pPr fontAlgn="t"/>
                      <a:r>
                        <a:rPr lang="en-IN" sz="1000">
                          <a:effectLst/>
                        </a:rPr>
                        <a:t>telephone</a:t>
                      </a:r>
                    </a:p>
                  </a:txBody>
                  <a:tcPr marL="60960" marR="60960" marT="60960" marB="60960"/>
                </a:tc>
                <a:tc>
                  <a:txBody>
                    <a:bodyPr/>
                    <a:lstStyle/>
                    <a:p>
                      <a:pPr fontAlgn="t"/>
                      <a:r>
                        <a:rPr lang="en-IN" sz="1000">
                          <a:effectLst/>
                        </a:rPr>
                        <a:t>may</a:t>
                      </a:r>
                    </a:p>
                  </a:txBody>
                  <a:tcPr marL="60960" marR="60960" marT="60960" marB="60960"/>
                </a:tc>
                <a:tc>
                  <a:txBody>
                    <a:bodyPr/>
                    <a:lstStyle/>
                    <a:p>
                      <a:pPr fontAlgn="t"/>
                      <a:r>
                        <a:rPr lang="en-IN" sz="1000">
                          <a:effectLst/>
                        </a:rPr>
                        <a:t>mon</a:t>
                      </a:r>
                    </a:p>
                  </a:txBody>
                  <a:tcPr marL="60960" marR="60960" marT="60960" marB="60960"/>
                </a:tc>
                <a:tc>
                  <a:txBody>
                    <a:bodyPr/>
                    <a:lstStyle/>
                    <a:p>
                      <a:pPr fontAlgn="t"/>
                      <a:r>
                        <a:rPr lang="en-IN" sz="1000">
                          <a:effectLst/>
                        </a:rPr>
                        <a:t>226</a:t>
                      </a:r>
                    </a:p>
                  </a:txBody>
                  <a:tcPr marL="60960" marR="60960" marT="60960" marB="60960"/>
                </a:tc>
                <a:tc>
                  <a:txBody>
                    <a:bodyPr/>
                    <a:lstStyle/>
                    <a:p>
                      <a:pPr fontAlgn="t"/>
                      <a:r>
                        <a:rPr lang="en-IN" sz="1000">
                          <a:effectLst/>
                        </a:rPr>
                        <a:t>1</a:t>
                      </a:r>
                    </a:p>
                  </a:txBody>
                  <a:tcPr marL="60960" marR="60960" marT="60960" marB="60960"/>
                </a:tc>
                <a:tc>
                  <a:txBody>
                    <a:bodyPr/>
                    <a:lstStyle/>
                    <a:p>
                      <a:pPr fontAlgn="t"/>
                      <a:r>
                        <a:rPr lang="en-IN" sz="1000">
                          <a:effectLst/>
                        </a:rPr>
                        <a:t>999</a:t>
                      </a:r>
                    </a:p>
                  </a:txBody>
                  <a:tcPr marL="60960" marR="60960" marT="60960" marB="60960"/>
                </a:tc>
                <a:tc>
                  <a:txBody>
                    <a:bodyPr/>
                    <a:lstStyle/>
                    <a:p>
                      <a:pPr fontAlgn="t"/>
                      <a:r>
                        <a:rPr lang="en-IN" sz="1000">
                          <a:effectLst/>
                        </a:rPr>
                        <a:t>0</a:t>
                      </a:r>
                    </a:p>
                  </a:txBody>
                  <a:tcPr marL="60960" marR="60960" marT="60960" marB="60960"/>
                </a:tc>
                <a:tc>
                  <a:txBody>
                    <a:bodyPr/>
                    <a:lstStyle/>
                    <a:p>
                      <a:pPr fontAlgn="t"/>
                      <a:r>
                        <a:rPr lang="en-IN" sz="1000">
                          <a:effectLst/>
                        </a:rPr>
                        <a:t>nonexistent</a:t>
                      </a:r>
                    </a:p>
                  </a:txBody>
                  <a:tcPr marL="60960" marR="60960" marT="60960" marB="60960"/>
                </a:tc>
                <a:tc>
                  <a:txBody>
                    <a:bodyPr/>
                    <a:lstStyle/>
                    <a:p>
                      <a:pPr fontAlgn="t"/>
                      <a:r>
                        <a:rPr lang="en-IN" sz="1000">
                          <a:effectLst/>
                        </a:rPr>
                        <a:t>1.1</a:t>
                      </a:r>
                    </a:p>
                  </a:txBody>
                  <a:tcPr marL="60960" marR="60960" marT="60960" marB="60960"/>
                </a:tc>
                <a:tc>
                  <a:txBody>
                    <a:bodyPr/>
                    <a:lstStyle/>
                    <a:p>
                      <a:pPr fontAlgn="t"/>
                      <a:r>
                        <a:rPr lang="en-IN" sz="1000">
                          <a:effectLst/>
                        </a:rPr>
                        <a:t>93.994</a:t>
                      </a:r>
                    </a:p>
                  </a:txBody>
                  <a:tcPr marL="60960" marR="60960" marT="60960" marB="60960"/>
                </a:tc>
                <a:tc>
                  <a:txBody>
                    <a:bodyPr/>
                    <a:lstStyle/>
                    <a:p>
                      <a:pPr fontAlgn="t"/>
                      <a:r>
                        <a:rPr lang="en-IN" sz="1000">
                          <a:effectLst/>
                        </a:rPr>
                        <a:t>-36.4</a:t>
                      </a:r>
                    </a:p>
                  </a:txBody>
                  <a:tcPr marL="60960" marR="60960" marT="60960" marB="60960"/>
                </a:tc>
                <a:tc>
                  <a:txBody>
                    <a:bodyPr/>
                    <a:lstStyle/>
                    <a:p>
                      <a:pPr fontAlgn="t"/>
                      <a:r>
                        <a:rPr lang="en-IN" sz="1000">
                          <a:effectLst/>
                        </a:rPr>
                        <a:t>4.857</a:t>
                      </a:r>
                    </a:p>
                  </a:txBody>
                  <a:tcPr marL="60960" marR="60960" marT="60960" marB="60960"/>
                </a:tc>
                <a:tc>
                  <a:txBody>
                    <a:bodyPr/>
                    <a:lstStyle/>
                    <a:p>
                      <a:pPr fontAlgn="t"/>
                      <a:r>
                        <a:rPr lang="en-IN" sz="1000">
                          <a:effectLst/>
                        </a:rPr>
                        <a:t>5191.0</a:t>
                      </a:r>
                    </a:p>
                  </a:txBody>
                  <a:tcPr marL="60960" marR="60960" marT="60960" marB="60960"/>
                </a:tc>
                <a:tc>
                  <a:txBody>
                    <a:bodyPr/>
                    <a:lstStyle/>
                    <a:p>
                      <a:pPr fontAlgn="t"/>
                      <a:r>
                        <a:rPr lang="en-IN" sz="1000">
                          <a:effectLst/>
                        </a:rPr>
                        <a:t>no</a:t>
                      </a:r>
                    </a:p>
                  </a:txBody>
                  <a:tcPr marL="60960" marR="60960" marT="60960" marB="60960"/>
                </a:tc>
                <a:extLst>
                  <a:ext uri="{0D108BD9-81ED-4DB2-BD59-A6C34878D82A}">
                    <a16:rowId xmlns:a16="http://schemas.microsoft.com/office/drawing/2014/main" val="3212179694"/>
                  </a:ext>
                </a:extLst>
              </a:tr>
              <a:tr h="486279">
                <a:tc>
                  <a:txBody>
                    <a:bodyPr/>
                    <a:lstStyle/>
                    <a:p>
                      <a:pPr algn="l" fontAlgn="t"/>
                      <a:r>
                        <a:rPr lang="en-IN" sz="1000">
                          <a:effectLst/>
                        </a:rPr>
                        <a:t>3</a:t>
                      </a:r>
                    </a:p>
                  </a:txBody>
                  <a:tcPr marL="60960" marR="60960" marT="60960" marB="60960"/>
                </a:tc>
                <a:tc>
                  <a:txBody>
                    <a:bodyPr/>
                    <a:lstStyle/>
                    <a:p>
                      <a:pPr fontAlgn="t"/>
                      <a:r>
                        <a:rPr lang="en-IN" sz="1000">
                          <a:effectLst/>
                        </a:rPr>
                        <a:t>40</a:t>
                      </a:r>
                    </a:p>
                  </a:txBody>
                  <a:tcPr marL="60960" marR="60960" marT="60960" marB="60960"/>
                </a:tc>
                <a:tc>
                  <a:txBody>
                    <a:bodyPr/>
                    <a:lstStyle/>
                    <a:p>
                      <a:pPr fontAlgn="t"/>
                      <a:r>
                        <a:rPr lang="en-IN" sz="1000">
                          <a:effectLst/>
                        </a:rPr>
                        <a:t>admin.</a:t>
                      </a:r>
                    </a:p>
                  </a:txBody>
                  <a:tcPr marL="60960" marR="60960" marT="60960" marB="60960"/>
                </a:tc>
                <a:tc>
                  <a:txBody>
                    <a:bodyPr/>
                    <a:lstStyle/>
                    <a:p>
                      <a:pPr fontAlgn="t"/>
                      <a:r>
                        <a:rPr lang="en-IN" sz="1000">
                          <a:effectLst/>
                        </a:rPr>
                        <a:t>married</a:t>
                      </a:r>
                    </a:p>
                  </a:txBody>
                  <a:tcPr marL="60960" marR="60960" marT="60960" marB="60960"/>
                </a:tc>
                <a:tc>
                  <a:txBody>
                    <a:bodyPr/>
                    <a:lstStyle/>
                    <a:p>
                      <a:pPr fontAlgn="t"/>
                      <a:r>
                        <a:rPr lang="en-IN" sz="1000">
                          <a:effectLst/>
                        </a:rPr>
                        <a:t>basic.6y</a:t>
                      </a:r>
                    </a:p>
                  </a:txBody>
                  <a:tcPr marL="60960" marR="60960" marT="60960" marB="60960"/>
                </a:tc>
                <a:tc>
                  <a:txBody>
                    <a:bodyPr/>
                    <a:lstStyle/>
                    <a:p>
                      <a:pPr fontAlgn="t"/>
                      <a:r>
                        <a:rPr lang="en-IN" sz="1000">
                          <a:effectLst/>
                        </a:rPr>
                        <a:t>no</a:t>
                      </a:r>
                    </a:p>
                  </a:txBody>
                  <a:tcPr marL="60960" marR="60960" marT="60960" marB="60960"/>
                </a:tc>
                <a:tc>
                  <a:txBody>
                    <a:bodyPr/>
                    <a:lstStyle/>
                    <a:p>
                      <a:pPr fontAlgn="t"/>
                      <a:r>
                        <a:rPr lang="en-IN" sz="1000">
                          <a:effectLst/>
                        </a:rPr>
                        <a:t>no</a:t>
                      </a:r>
                    </a:p>
                  </a:txBody>
                  <a:tcPr marL="60960" marR="60960" marT="60960" marB="60960"/>
                </a:tc>
                <a:tc>
                  <a:txBody>
                    <a:bodyPr/>
                    <a:lstStyle/>
                    <a:p>
                      <a:pPr fontAlgn="t"/>
                      <a:r>
                        <a:rPr lang="en-IN" sz="1000">
                          <a:effectLst/>
                        </a:rPr>
                        <a:t>no</a:t>
                      </a:r>
                    </a:p>
                  </a:txBody>
                  <a:tcPr marL="60960" marR="60960" marT="60960" marB="60960"/>
                </a:tc>
                <a:tc>
                  <a:txBody>
                    <a:bodyPr/>
                    <a:lstStyle/>
                    <a:p>
                      <a:pPr fontAlgn="t"/>
                      <a:r>
                        <a:rPr lang="en-IN" sz="1000">
                          <a:effectLst/>
                        </a:rPr>
                        <a:t>telephone</a:t>
                      </a:r>
                    </a:p>
                  </a:txBody>
                  <a:tcPr marL="60960" marR="60960" marT="60960" marB="60960"/>
                </a:tc>
                <a:tc>
                  <a:txBody>
                    <a:bodyPr/>
                    <a:lstStyle/>
                    <a:p>
                      <a:pPr fontAlgn="t"/>
                      <a:r>
                        <a:rPr lang="en-IN" sz="1000">
                          <a:effectLst/>
                        </a:rPr>
                        <a:t>may</a:t>
                      </a:r>
                    </a:p>
                  </a:txBody>
                  <a:tcPr marL="60960" marR="60960" marT="60960" marB="60960"/>
                </a:tc>
                <a:tc>
                  <a:txBody>
                    <a:bodyPr/>
                    <a:lstStyle/>
                    <a:p>
                      <a:pPr fontAlgn="t"/>
                      <a:r>
                        <a:rPr lang="en-IN" sz="1000">
                          <a:effectLst/>
                        </a:rPr>
                        <a:t>mon</a:t>
                      </a:r>
                    </a:p>
                  </a:txBody>
                  <a:tcPr marL="60960" marR="60960" marT="60960" marB="60960"/>
                </a:tc>
                <a:tc>
                  <a:txBody>
                    <a:bodyPr/>
                    <a:lstStyle/>
                    <a:p>
                      <a:pPr fontAlgn="t"/>
                      <a:r>
                        <a:rPr lang="en-IN" sz="1000">
                          <a:effectLst/>
                        </a:rPr>
                        <a:t>151</a:t>
                      </a:r>
                    </a:p>
                  </a:txBody>
                  <a:tcPr marL="60960" marR="60960" marT="60960" marB="60960"/>
                </a:tc>
                <a:tc>
                  <a:txBody>
                    <a:bodyPr/>
                    <a:lstStyle/>
                    <a:p>
                      <a:pPr fontAlgn="t"/>
                      <a:r>
                        <a:rPr lang="en-IN" sz="1000">
                          <a:effectLst/>
                        </a:rPr>
                        <a:t>1</a:t>
                      </a:r>
                    </a:p>
                  </a:txBody>
                  <a:tcPr marL="60960" marR="60960" marT="60960" marB="60960"/>
                </a:tc>
                <a:tc>
                  <a:txBody>
                    <a:bodyPr/>
                    <a:lstStyle/>
                    <a:p>
                      <a:pPr fontAlgn="t"/>
                      <a:r>
                        <a:rPr lang="en-IN" sz="1000">
                          <a:effectLst/>
                        </a:rPr>
                        <a:t>999</a:t>
                      </a:r>
                    </a:p>
                  </a:txBody>
                  <a:tcPr marL="60960" marR="60960" marT="60960" marB="60960"/>
                </a:tc>
                <a:tc>
                  <a:txBody>
                    <a:bodyPr/>
                    <a:lstStyle/>
                    <a:p>
                      <a:pPr fontAlgn="t"/>
                      <a:r>
                        <a:rPr lang="en-IN" sz="1000">
                          <a:effectLst/>
                        </a:rPr>
                        <a:t>0</a:t>
                      </a:r>
                    </a:p>
                  </a:txBody>
                  <a:tcPr marL="60960" marR="60960" marT="60960" marB="60960"/>
                </a:tc>
                <a:tc>
                  <a:txBody>
                    <a:bodyPr/>
                    <a:lstStyle/>
                    <a:p>
                      <a:pPr fontAlgn="t"/>
                      <a:r>
                        <a:rPr lang="en-IN" sz="1000">
                          <a:effectLst/>
                        </a:rPr>
                        <a:t>nonexistent</a:t>
                      </a:r>
                    </a:p>
                  </a:txBody>
                  <a:tcPr marL="60960" marR="60960" marT="60960" marB="60960"/>
                </a:tc>
                <a:tc>
                  <a:txBody>
                    <a:bodyPr/>
                    <a:lstStyle/>
                    <a:p>
                      <a:pPr fontAlgn="t"/>
                      <a:r>
                        <a:rPr lang="en-IN" sz="1000">
                          <a:effectLst/>
                        </a:rPr>
                        <a:t>1.1</a:t>
                      </a:r>
                    </a:p>
                  </a:txBody>
                  <a:tcPr marL="60960" marR="60960" marT="60960" marB="60960"/>
                </a:tc>
                <a:tc>
                  <a:txBody>
                    <a:bodyPr/>
                    <a:lstStyle/>
                    <a:p>
                      <a:pPr fontAlgn="t"/>
                      <a:r>
                        <a:rPr lang="en-IN" sz="1000">
                          <a:effectLst/>
                        </a:rPr>
                        <a:t>93.994</a:t>
                      </a:r>
                    </a:p>
                  </a:txBody>
                  <a:tcPr marL="60960" marR="60960" marT="60960" marB="60960"/>
                </a:tc>
                <a:tc>
                  <a:txBody>
                    <a:bodyPr/>
                    <a:lstStyle/>
                    <a:p>
                      <a:pPr fontAlgn="t"/>
                      <a:r>
                        <a:rPr lang="en-IN" sz="1000">
                          <a:effectLst/>
                        </a:rPr>
                        <a:t>-36.4</a:t>
                      </a:r>
                    </a:p>
                  </a:txBody>
                  <a:tcPr marL="60960" marR="60960" marT="60960" marB="60960"/>
                </a:tc>
                <a:tc>
                  <a:txBody>
                    <a:bodyPr/>
                    <a:lstStyle/>
                    <a:p>
                      <a:pPr fontAlgn="t"/>
                      <a:r>
                        <a:rPr lang="en-IN" sz="1000">
                          <a:effectLst/>
                        </a:rPr>
                        <a:t>4.857</a:t>
                      </a:r>
                    </a:p>
                  </a:txBody>
                  <a:tcPr marL="60960" marR="60960" marT="60960" marB="60960"/>
                </a:tc>
                <a:tc>
                  <a:txBody>
                    <a:bodyPr/>
                    <a:lstStyle/>
                    <a:p>
                      <a:pPr fontAlgn="t"/>
                      <a:r>
                        <a:rPr lang="en-IN" sz="1000">
                          <a:effectLst/>
                        </a:rPr>
                        <a:t>5191.0</a:t>
                      </a:r>
                    </a:p>
                  </a:txBody>
                  <a:tcPr marL="60960" marR="60960" marT="60960" marB="60960"/>
                </a:tc>
                <a:tc>
                  <a:txBody>
                    <a:bodyPr/>
                    <a:lstStyle/>
                    <a:p>
                      <a:pPr fontAlgn="t"/>
                      <a:r>
                        <a:rPr lang="en-IN" sz="1000">
                          <a:effectLst/>
                        </a:rPr>
                        <a:t>no</a:t>
                      </a:r>
                    </a:p>
                  </a:txBody>
                  <a:tcPr marL="60960" marR="60960" marT="60960" marB="60960"/>
                </a:tc>
                <a:extLst>
                  <a:ext uri="{0D108BD9-81ED-4DB2-BD59-A6C34878D82A}">
                    <a16:rowId xmlns:a16="http://schemas.microsoft.com/office/drawing/2014/main" val="2361773047"/>
                  </a:ext>
                </a:extLst>
              </a:tr>
              <a:tr h="486279">
                <a:tc>
                  <a:txBody>
                    <a:bodyPr/>
                    <a:lstStyle/>
                    <a:p>
                      <a:pPr algn="l" fontAlgn="t"/>
                      <a:r>
                        <a:rPr lang="en-IN" sz="1000">
                          <a:effectLst/>
                        </a:rPr>
                        <a:t>4</a:t>
                      </a:r>
                    </a:p>
                  </a:txBody>
                  <a:tcPr marL="60960" marR="60960" marT="60960" marB="60960"/>
                </a:tc>
                <a:tc>
                  <a:txBody>
                    <a:bodyPr/>
                    <a:lstStyle/>
                    <a:p>
                      <a:pPr fontAlgn="t"/>
                      <a:r>
                        <a:rPr lang="en-IN" sz="1000">
                          <a:effectLst/>
                        </a:rPr>
                        <a:t>56</a:t>
                      </a:r>
                    </a:p>
                  </a:txBody>
                  <a:tcPr marL="60960" marR="60960" marT="60960" marB="60960"/>
                </a:tc>
                <a:tc>
                  <a:txBody>
                    <a:bodyPr/>
                    <a:lstStyle/>
                    <a:p>
                      <a:pPr fontAlgn="t"/>
                      <a:r>
                        <a:rPr lang="en-IN" sz="1000">
                          <a:effectLst/>
                        </a:rPr>
                        <a:t>services</a:t>
                      </a:r>
                    </a:p>
                  </a:txBody>
                  <a:tcPr marL="60960" marR="60960" marT="60960" marB="60960"/>
                </a:tc>
                <a:tc>
                  <a:txBody>
                    <a:bodyPr/>
                    <a:lstStyle/>
                    <a:p>
                      <a:pPr fontAlgn="t"/>
                      <a:r>
                        <a:rPr lang="en-IN" sz="1000">
                          <a:effectLst/>
                        </a:rPr>
                        <a:t>married</a:t>
                      </a:r>
                    </a:p>
                  </a:txBody>
                  <a:tcPr marL="60960" marR="60960" marT="60960" marB="60960"/>
                </a:tc>
                <a:tc>
                  <a:txBody>
                    <a:bodyPr/>
                    <a:lstStyle/>
                    <a:p>
                      <a:pPr fontAlgn="t"/>
                      <a:r>
                        <a:rPr lang="en-IN" sz="1000">
                          <a:effectLst/>
                        </a:rPr>
                        <a:t>high.school</a:t>
                      </a:r>
                    </a:p>
                  </a:txBody>
                  <a:tcPr marL="60960" marR="60960" marT="60960" marB="60960"/>
                </a:tc>
                <a:tc>
                  <a:txBody>
                    <a:bodyPr/>
                    <a:lstStyle/>
                    <a:p>
                      <a:pPr fontAlgn="t"/>
                      <a:r>
                        <a:rPr lang="en-IN" sz="1000">
                          <a:effectLst/>
                        </a:rPr>
                        <a:t>no</a:t>
                      </a:r>
                    </a:p>
                  </a:txBody>
                  <a:tcPr marL="60960" marR="60960" marT="60960" marB="60960"/>
                </a:tc>
                <a:tc>
                  <a:txBody>
                    <a:bodyPr/>
                    <a:lstStyle/>
                    <a:p>
                      <a:pPr fontAlgn="t"/>
                      <a:r>
                        <a:rPr lang="en-IN" sz="1000">
                          <a:effectLst/>
                        </a:rPr>
                        <a:t>no</a:t>
                      </a:r>
                    </a:p>
                  </a:txBody>
                  <a:tcPr marL="60960" marR="60960" marT="60960" marB="60960"/>
                </a:tc>
                <a:tc>
                  <a:txBody>
                    <a:bodyPr/>
                    <a:lstStyle/>
                    <a:p>
                      <a:pPr fontAlgn="t"/>
                      <a:r>
                        <a:rPr lang="en-IN" sz="1000">
                          <a:effectLst/>
                        </a:rPr>
                        <a:t>yes</a:t>
                      </a:r>
                    </a:p>
                  </a:txBody>
                  <a:tcPr marL="60960" marR="60960" marT="60960" marB="60960"/>
                </a:tc>
                <a:tc>
                  <a:txBody>
                    <a:bodyPr/>
                    <a:lstStyle/>
                    <a:p>
                      <a:pPr fontAlgn="t"/>
                      <a:r>
                        <a:rPr lang="en-IN" sz="1000">
                          <a:effectLst/>
                        </a:rPr>
                        <a:t>telephone</a:t>
                      </a:r>
                    </a:p>
                  </a:txBody>
                  <a:tcPr marL="60960" marR="60960" marT="60960" marB="60960"/>
                </a:tc>
                <a:tc>
                  <a:txBody>
                    <a:bodyPr/>
                    <a:lstStyle/>
                    <a:p>
                      <a:pPr fontAlgn="t"/>
                      <a:r>
                        <a:rPr lang="en-IN" sz="1000">
                          <a:effectLst/>
                        </a:rPr>
                        <a:t>may</a:t>
                      </a:r>
                    </a:p>
                  </a:txBody>
                  <a:tcPr marL="60960" marR="60960" marT="60960" marB="60960"/>
                </a:tc>
                <a:tc>
                  <a:txBody>
                    <a:bodyPr/>
                    <a:lstStyle/>
                    <a:p>
                      <a:pPr fontAlgn="t"/>
                      <a:r>
                        <a:rPr lang="en-IN" sz="1000">
                          <a:effectLst/>
                        </a:rPr>
                        <a:t>mon</a:t>
                      </a:r>
                    </a:p>
                  </a:txBody>
                  <a:tcPr marL="60960" marR="60960" marT="60960" marB="60960"/>
                </a:tc>
                <a:tc>
                  <a:txBody>
                    <a:bodyPr/>
                    <a:lstStyle/>
                    <a:p>
                      <a:pPr fontAlgn="t"/>
                      <a:r>
                        <a:rPr lang="en-IN" sz="1000">
                          <a:effectLst/>
                        </a:rPr>
                        <a:t>307</a:t>
                      </a:r>
                    </a:p>
                  </a:txBody>
                  <a:tcPr marL="60960" marR="60960" marT="60960" marB="60960"/>
                </a:tc>
                <a:tc>
                  <a:txBody>
                    <a:bodyPr/>
                    <a:lstStyle/>
                    <a:p>
                      <a:pPr fontAlgn="t"/>
                      <a:r>
                        <a:rPr lang="en-IN" sz="1000">
                          <a:effectLst/>
                        </a:rPr>
                        <a:t>1</a:t>
                      </a:r>
                    </a:p>
                  </a:txBody>
                  <a:tcPr marL="60960" marR="60960" marT="60960" marB="60960"/>
                </a:tc>
                <a:tc>
                  <a:txBody>
                    <a:bodyPr/>
                    <a:lstStyle/>
                    <a:p>
                      <a:pPr fontAlgn="t"/>
                      <a:r>
                        <a:rPr lang="en-IN" sz="1000">
                          <a:effectLst/>
                        </a:rPr>
                        <a:t>999</a:t>
                      </a:r>
                    </a:p>
                  </a:txBody>
                  <a:tcPr marL="60960" marR="60960" marT="60960" marB="60960"/>
                </a:tc>
                <a:tc>
                  <a:txBody>
                    <a:bodyPr/>
                    <a:lstStyle/>
                    <a:p>
                      <a:pPr fontAlgn="t"/>
                      <a:r>
                        <a:rPr lang="en-IN" sz="1000">
                          <a:effectLst/>
                        </a:rPr>
                        <a:t>0</a:t>
                      </a:r>
                    </a:p>
                  </a:txBody>
                  <a:tcPr marL="60960" marR="60960" marT="60960" marB="60960"/>
                </a:tc>
                <a:tc>
                  <a:txBody>
                    <a:bodyPr/>
                    <a:lstStyle/>
                    <a:p>
                      <a:pPr fontAlgn="t"/>
                      <a:r>
                        <a:rPr lang="en-IN" sz="1000">
                          <a:effectLst/>
                        </a:rPr>
                        <a:t>nonexistent</a:t>
                      </a:r>
                    </a:p>
                  </a:txBody>
                  <a:tcPr marL="60960" marR="60960" marT="60960" marB="60960"/>
                </a:tc>
                <a:tc>
                  <a:txBody>
                    <a:bodyPr/>
                    <a:lstStyle/>
                    <a:p>
                      <a:pPr fontAlgn="t"/>
                      <a:r>
                        <a:rPr lang="en-IN" sz="1000">
                          <a:effectLst/>
                        </a:rPr>
                        <a:t>1.1</a:t>
                      </a:r>
                    </a:p>
                  </a:txBody>
                  <a:tcPr marL="60960" marR="60960" marT="60960" marB="60960"/>
                </a:tc>
                <a:tc>
                  <a:txBody>
                    <a:bodyPr/>
                    <a:lstStyle/>
                    <a:p>
                      <a:pPr fontAlgn="t"/>
                      <a:r>
                        <a:rPr lang="en-IN" sz="1000">
                          <a:effectLst/>
                        </a:rPr>
                        <a:t>93.994</a:t>
                      </a:r>
                    </a:p>
                  </a:txBody>
                  <a:tcPr marL="60960" marR="60960" marT="60960" marB="60960"/>
                </a:tc>
                <a:tc>
                  <a:txBody>
                    <a:bodyPr/>
                    <a:lstStyle/>
                    <a:p>
                      <a:pPr fontAlgn="t"/>
                      <a:r>
                        <a:rPr lang="en-IN" sz="1000">
                          <a:effectLst/>
                        </a:rPr>
                        <a:t>-36.4</a:t>
                      </a:r>
                    </a:p>
                  </a:txBody>
                  <a:tcPr marL="60960" marR="60960" marT="60960" marB="60960"/>
                </a:tc>
                <a:tc>
                  <a:txBody>
                    <a:bodyPr/>
                    <a:lstStyle/>
                    <a:p>
                      <a:pPr fontAlgn="t"/>
                      <a:r>
                        <a:rPr lang="en-IN" sz="1000">
                          <a:effectLst/>
                        </a:rPr>
                        <a:t>4.857</a:t>
                      </a:r>
                    </a:p>
                  </a:txBody>
                  <a:tcPr marL="60960" marR="60960" marT="60960" marB="60960"/>
                </a:tc>
                <a:tc>
                  <a:txBody>
                    <a:bodyPr/>
                    <a:lstStyle/>
                    <a:p>
                      <a:pPr fontAlgn="t"/>
                      <a:r>
                        <a:rPr lang="en-IN" sz="1000">
                          <a:effectLst/>
                        </a:rPr>
                        <a:t>5191.0</a:t>
                      </a:r>
                    </a:p>
                  </a:txBody>
                  <a:tcPr marL="60960" marR="60960" marT="60960" marB="60960"/>
                </a:tc>
                <a:tc>
                  <a:txBody>
                    <a:bodyPr/>
                    <a:lstStyle/>
                    <a:p>
                      <a:pPr fontAlgn="t"/>
                      <a:r>
                        <a:rPr lang="en-IN" sz="1000">
                          <a:effectLst/>
                        </a:rPr>
                        <a:t>no</a:t>
                      </a:r>
                    </a:p>
                  </a:txBody>
                  <a:tcPr marL="60960" marR="60960" marT="60960" marB="60960"/>
                </a:tc>
                <a:extLst>
                  <a:ext uri="{0D108BD9-81ED-4DB2-BD59-A6C34878D82A}">
                    <a16:rowId xmlns:a16="http://schemas.microsoft.com/office/drawing/2014/main" val="70063005"/>
                  </a:ext>
                </a:extLst>
              </a:tr>
              <a:tr h="486279">
                <a:tc>
                  <a:txBody>
                    <a:bodyPr/>
                    <a:lstStyle/>
                    <a:p>
                      <a:pPr algn="l" fontAlgn="t"/>
                      <a:r>
                        <a:rPr lang="en-IN" sz="1000">
                          <a:effectLst/>
                        </a:rPr>
                        <a:t>5</a:t>
                      </a:r>
                    </a:p>
                  </a:txBody>
                  <a:tcPr marL="60960" marR="60960" marT="60960" marB="60960"/>
                </a:tc>
                <a:tc>
                  <a:txBody>
                    <a:bodyPr/>
                    <a:lstStyle/>
                    <a:p>
                      <a:pPr fontAlgn="t"/>
                      <a:r>
                        <a:rPr lang="en-IN" sz="1000">
                          <a:effectLst/>
                        </a:rPr>
                        <a:t>45</a:t>
                      </a:r>
                    </a:p>
                  </a:txBody>
                  <a:tcPr marL="60960" marR="60960" marT="60960" marB="60960"/>
                </a:tc>
                <a:tc>
                  <a:txBody>
                    <a:bodyPr/>
                    <a:lstStyle/>
                    <a:p>
                      <a:pPr fontAlgn="t"/>
                      <a:r>
                        <a:rPr lang="en-IN" sz="1000">
                          <a:effectLst/>
                        </a:rPr>
                        <a:t>services</a:t>
                      </a:r>
                    </a:p>
                  </a:txBody>
                  <a:tcPr marL="60960" marR="60960" marT="60960" marB="60960"/>
                </a:tc>
                <a:tc>
                  <a:txBody>
                    <a:bodyPr/>
                    <a:lstStyle/>
                    <a:p>
                      <a:pPr fontAlgn="t"/>
                      <a:r>
                        <a:rPr lang="en-IN" sz="1000">
                          <a:effectLst/>
                        </a:rPr>
                        <a:t>married</a:t>
                      </a:r>
                    </a:p>
                  </a:txBody>
                  <a:tcPr marL="60960" marR="60960" marT="60960" marB="60960"/>
                </a:tc>
                <a:tc>
                  <a:txBody>
                    <a:bodyPr/>
                    <a:lstStyle/>
                    <a:p>
                      <a:pPr fontAlgn="t"/>
                      <a:r>
                        <a:rPr lang="en-IN" sz="1000">
                          <a:effectLst/>
                        </a:rPr>
                        <a:t>basic.9y</a:t>
                      </a:r>
                    </a:p>
                  </a:txBody>
                  <a:tcPr marL="60960" marR="60960" marT="60960" marB="60960"/>
                </a:tc>
                <a:tc>
                  <a:txBody>
                    <a:bodyPr/>
                    <a:lstStyle/>
                    <a:p>
                      <a:pPr fontAlgn="t"/>
                      <a:r>
                        <a:rPr lang="en-IN" sz="1000">
                          <a:effectLst/>
                        </a:rPr>
                        <a:t>unknown</a:t>
                      </a:r>
                    </a:p>
                  </a:txBody>
                  <a:tcPr marL="60960" marR="60960" marT="60960" marB="60960"/>
                </a:tc>
                <a:tc>
                  <a:txBody>
                    <a:bodyPr/>
                    <a:lstStyle/>
                    <a:p>
                      <a:pPr fontAlgn="t"/>
                      <a:r>
                        <a:rPr lang="en-IN" sz="1000">
                          <a:effectLst/>
                        </a:rPr>
                        <a:t>no</a:t>
                      </a:r>
                    </a:p>
                  </a:txBody>
                  <a:tcPr marL="60960" marR="60960" marT="60960" marB="60960"/>
                </a:tc>
                <a:tc>
                  <a:txBody>
                    <a:bodyPr/>
                    <a:lstStyle/>
                    <a:p>
                      <a:pPr fontAlgn="t"/>
                      <a:r>
                        <a:rPr lang="en-IN" sz="1000">
                          <a:effectLst/>
                        </a:rPr>
                        <a:t>no</a:t>
                      </a:r>
                    </a:p>
                  </a:txBody>
                  <a:tcPr marL="60960" marR="60960" marT="60960" marB="60960"/>
                </a:tc>
                <a:tc>
                  <a:txBody>
                    <a:bodyPr/>
                    <a:lstStyle/>
                    <a:p>
                      <a:pPr fontAlgn="t"/>
                      <a:r>
                        <a:rPr lang="en-IN" sz="1000">
                          <a:effectLst/>
                        </a:rPr>
                        <a:t>telephone</a:t>
                      </a:r>
                    </a:p>
                  </a:txBody>
                  <a:tcPr marL="60960" marR="60960" marT="60960" marB="60960"/>
                </a:tc>
                <a:tc>
                  <a:txBody>
                    <a:bodyPr/>
                    <a:lstStyle/>
                    <a:p>
                      <a:pPr fontAlgn="t"/>
                      <a:r>
                        <a:rPr lang="en-IN" sz="1000">
                          <a:effectLst/>
                        </a:rPr>
                        <a:t>may</a:t>
                      </a:r>
                    </a:p>
                  </a:txBody>
                  <a:tcPr marL="60960" marR="60960" marT="60960" marB="60960"/>
                </a:tc>
                <a:tc>
                  <a:txBody>
                    <a:bodyPr/>
                    <a:lstStyle/>
                    <a:p>
                      <a:pPr fontAlgn="t"/>
                      <a:r>
                        <a:rPr lang="en-IN" sz="1000">
                          <a:effectLst/>
                        </a:rPr>
                        <a:t>mon</a:t>
                      </a:r>
                    </a:p>
                  </a:txBody>
                  <a:tcPr marL="60960" marR="60960" marT="60960" marB="60960"/>
                </a:tc>
                <a:tc>
                  <a:txBody>
                    <a:bodyPr/>
                    <a:lstStyle/>
                    <a:p>
                      <a:pPr fontAlgn="t"/>
                      <a:r>
                        <a:rPr lang="en-IN" sz="1000">
                          <a:effectLst/>
                        </a:rPr>
                        <a:t>198</a:t>
                      </a:r>
                    </a:p>
                  </a:txBody>
                  <a:tcPr marL="60960" marR="60960" marT="60960" marB="60960"/>
                </a:tc>
                <a:tc>
                  <a:txBody>
                    <a:bodyPr/>
                    <a:lstStyle/>
                    <a:p>
                      <a:pPr fontAlgn="t"/>
                      <a:r>
                        <a:rPr lang="en-IN" sz="1000">
                          <a:effectLst/>
                        </a:rPr>
                        <a:t>1</a:t>
                      </a:r>
                    </a:p>
                  </a:txBody>
                  <a:tcPr marL="60960" marR="60960" marT="60960" marB="60960"/>
                </a:tc>
                <a:tc>
                  <a:txBody>
                    <a:bodyPr/>
                    <a:lstStyle/>
                    <a:p>
                      <a:pPr fontAlgn="t"/>
                      <a:r>
                        <a:rPr lang="en-IN" sz="1000">
                          <a:effectLst/>
                        </a:rPr>
                        <a:t>999</a:t>
                      </a:r>
                    </a:p>
                  </a:txBody>
                  <a:tcPr marL="60960" marR="60960" marT="60960" marB="60960"/>
                </a:tc>
                <a:tc>
                  <a:txBody>
                    <a:bodyPr/>
                    <a:lstStyle/>
                    <a:p>
                      <a:pPr fontAlgn="t"/>
                      <a:r>
                        <a:rPr lang="en-IN" sz="1000">
                          <a:effectLst/>
                        </a:rPr>
                        <a:t>0</a:t>
                      </a:r>
                    </a:p>
                  </a:txBody>
                  <a:tcPr marL="60960" marR="60960" marT="60960" marB="60960"/>
                </a:tc>
                <a:tc>
                  <a:txBody>
                    <a:bodyPr/>
                    <a:lstStyle/>
                    <a:p>
                      <a:pPr fontAlgn="t"/>
                      <a:r>
                        <a:rPr lang="en-IN" sz="1000">
                          <a:effectLst/>
                        </a:rPr>
                        <a:t>nonexistent</a:t>
                      </a:r>
                    </a:p>
                  </a:txBody>
                  <a:tcPr marL="60960" marR="60960" marT="60960" marB="60960"/>
                </a:tc>
                <a:tc>
                  <a:txBody>
                    <a:bodyPr/>
                    <a:lstStyle/>
                    <a:p>
                      <a:pPr fontAlgn="t"/>
                      <a:r>
                        <a:rPr lang="en-IN" sz="1000">
                          <a:effectLst/>
                        </a:rPr>
                        <a:t>1.1</a:t>
                      </a:r>
                    </a:p>
                  </a:txBody>
                  <a:tcPr marL="60960" marR="60960" marT="60960" marB="60960"/>
                </a:tc>
                <a:tc>
                  <a:txBody>
                    <a:bodyPr/>
                    <a:lstStyle/>
                    <a:p>
                      <a:pPr fontAlgn="t"/>
                      <a:r>
                        <a:rPr lang="en-IN" sz="1000">
                          <a:effectLst/>
                        </a:rPr>
                        <a:t>93.994</a:t>
                      </a:r>
                    </a:p>
                  </a:txBody>
                  <a:tcPr marL="60960" marR="60960" marT="60960" marB="60960"/>
                </a:tc>
                <a:tc>
                  <a:txBody>
                    <a:bodyPr/>
                    <a:lstStyle/>
                    <a:p>
                      <a:pPr fontAlgn="t"/>
                      <a:r>
                        <a:rPr lang="en-IN" sz="1000">
                          <a:effectLst/>
                        </a:rPr>
                        <a:t>-36.4</a:t>
                      </a:r>
                    </a:p>
                  </a:txBody>
                  <a:tcPr marL="60960" marR="60960" marT="60960" marB="60960"/>
                </a:tc>
                <a:tc>
                  <a:txBody>
                    <a:bodyPr/>
                    <a:lstStyle/>
                    <a:p>
                      <a:pPr fontAlgn="t"/>
                      <a:r>
                        <a:rPr lang="en-IN" sz="1000">
                          <a:effectLst/>
                        </a:rPr>
                        <a:t>4.857</a:t>
                      </a:r>
                    </a:p>
                  </a:txBody>
                  <a:tcPr marL="60960" marR="60960" marT="60960" marB="60960"/>
                </a:tc>
                <a:tc>
                  <a:txBody>
                    <a:bodyPr/>
                    <a:lstStyle/>
                    <a:p>
                      <a:pPr fontAlgn="t"/>
                      <a:r>
                        <a:rPr lang="en-IN" sz="1000">
                          <a:effectLst/>
                        </a:rPr>
                        <a:t>5191.0</a:t>
                      </a:r>
                    </a:p>
                  </a:txBody>
                  <a:tcPr marL="60960" marR="60960" marT="60960" marB="60960"/>
                </a:tc>
                <a:tc>
                  <a:txBody>
                    <a:bodyPr/>
                    <a:lstStyle/>
                    <a:p>
                      <a:pPr fontAlgn="t"/>
                      <a:r>
                        <a:rPr lang="en-IN" sz="1000">
                          <a:effectLst/>
                        </a:rPr>
                        <a:t>no</a:t>
                      </a:r>
                    </a:p>
                  </a:txBody>
                  <a:tcPr marL="60960" marR="60960" marT="60960" marB="60960"/>
                </a:tc>
                <a:extLst>
                  <a:ext uri="{0D108BD9-81ED-4DB2-BD59-A6C34878D82A}">
                    <a16:rowId xmlns:a16="http://schemas.microsoft.com/office/drawing/2014/main" val="2248124894"/>
                  </a:ext>
                </a:extLst>
              </a:tr>
              <a:tr h="549072">
                <a:tc>
                  <a:txBody>
                    <a:bodyPr/>
                    <a:lstStyle/>
                    <a:p>
                      <a:pPr algn="l" fontAlgn="t"/>
                      <a:r>
                        <a:rPr lang="en-IN" sz="1000">
                          <a:effectLst/>
                        </a:rPr>
                        <a:t>6</a:t>
                      </a:r>
                    </a:p>
                  </a:txBody>
                  <a:tcPr marL="60960" marR="60960" marT="60960" marB="60960"/>
                </a:tc>
                <a:tc>
                  <a:txBody>
                    <a:bodyPr/>
                    <a:lstStyle/>
                    <a:p>
                      <a:pPr fontAlgn="t"/>
                      <a:r>
                        <a:rPr lang="en-IN" sz="1000">
                          <a:effectLst/>
                        </a:rPr>
                        <a:t>59</a:t>
                      </a:r>
                    </a:p>
                  </a:txBody>
                  <a:tcPr marL="60960" marR="60960" marT="60960" marB="60960"/>
                </a:tc>
                <a:tc>
                  <a:txBody>
                    <a:bodyPr/>
                    <a:lstStyle/>
                    <a:p>
                      <a:pPr fontAlgn="t"/>
                      <a:r>
                        <a:rPr lang="en-IN" sz="1000">
                          <a:effectLst/>
                        </a:rPr>
                        <a:t>admin.</a:t>
                      </a:r>
                    </a:p>
                  </a:txBody>
                  <a:tcPr marL="60960" marR="60960" marT="60960" marB="60960"/>
                </a:tc>
                <a:tc>
                  <a:txBody>
                    <a:bodyPr/>
                    <a:lstStyle/>
                    <a:p>
                      <a:pPr fontAlgn="t"/>
                      <a:r>
                        <a:rPr lang="en-IN" sz="1000">
                          <a:effectLst/>
                        </a:rPr>
                        <a:t>married</a:t>
                      </a:r>
                    </a:p>
                  </a:txBody>
                  <a:tcPr marL="60960" marR="60960" marT="60960" marB="60960"/>
                </a:tc>
                <a:tc>
                  <a:txBody>
                    <a:bodyPr/>
                    <a:lstStyle/>
                    <a:p>
                      <a:pPr fontAlgn="t"/>
                      <a:r>
                        <a:rPr lang="en-IN" sz="1000">
                          <a:effectLst/>
                        </a:rPr>
                        <a:t>professional.course</a:t>
                      </a:r>
                    </a:p>
                  </a:txBody>
                  <a:tcPr marL="60960" marR="60960" marT="60960" marB="60960"/>
                </a:tc>
                <a:tc>
                  <a:txBody>
                    <a:bodyPr/>
                    <a:lstStyle/>
                    <a:p>
                      <a:pPr fontAlgn="t"/>
                      <a:r>
                        <a:rPr lang="en-IN" sz="1000">
                          <a:effectLst/>
                        </a:rPr>
                        <a:t>no</a:t>
                      </a:r>
                    </a:p>
                  </a:txBody>
                  <a:tcPr marL="60960" marR="60960" marT="60960" marB="60960"/>
                </a:tc>
                <a:tc>
                  <a:txBody>
                    <a:bodyPr/>
                    <a:lstStyle/>
                    <a:p>
                      <a:pPr fontAlgn="t"/>
                      <a:r>
                        <a:rPr lang="en-IN" sz="1000">
                          <a:effectLst/>
                        </a:rPr>
                        <a:t>no</a:t>
                      </a:r>
                    </a:p>
                  </a:txBody>
                  <a:tcPr marL="60960" marR="60960" marT="60960" marB="60960"/>
                </a:tc>
                <a:tc>
                  <a:txBody>
                    <a:bodyPr/>
                    <a:lstStyle/>
                    <a:p>
                      <a:pPr fontAlgn="t"/>
                      <a:r>
                        <a:rPr lang="en-IN" sz="1000">
                          <a:effectLst/>
                        </a:rPr>
                        <a:t>no</a:t>
                      </a:r>
                    </a:p>
                  </a:txBody>
                  <a:tcPr marL="60960" marR="60960" marT="60960" marB="60960"/>
                </a:tc>
                <a:tc>
                  <a:txBody>
                    <a:bodyPr/>
                    <a:lstStyle/>
                    <a:p>
                      <a:pPr fontAlgn="t"/>
                      <a:r>
                        <a:rPr lang="en-IN" sz="1000">
                          <a:effectLst/>
                        </a:rPr>
                        <a:t>telephone</a:t>
                      </a:r>
                    </a:p>
                  </a:txBody>
                  <a:tcPr marL="60960" marR="60960" marT="60960" marB="60960"/>
                </a:tc>
                <a:tc>
                  <a:txBody>
                    <a:bodyPr/>
                    <a:lstStyle/>
                    <a:p>
                      <a:pPr fontAlgn="t"/>
                      <a:r>
                        <a:rPr lang="en-IN" sz="1000">
                          <a:effectLst/>
                        </a:rPr>
                        <a:t>may</a:t>
                      </a:r>
                    </a:p>
                  </a:txBody>
                  <a:tcPr marL="60960" marR="60960" marT="60960" marB="60960"/>
                </a:tc>
                <a:tc>
                  <a:txBody>
                    <a:bodyPr/>
                    <a:lstStyle/>
                    <a:p>
                      <a:pPr fontAlgn="t"/>
                      <a:r>
                        <a:rPr lang="en-IN" sz="1000">
                          <a:effectLst/>
                        </a:rPr>
                        <a:t>mon</a:t>
                      </a:r>
                    </a:p>
                  </a:txBody>
                  <a:tcPr marL="60960" marR="60960" marT="60960" marB="60960"/>
                </a:tc>
                <a:tc>
                  <a:txBody>
                    <a:bodyPr/>
                    <a:lstStyle/>
                    <a:p>
                      <a:pPr fontAlgn="t"/>
                      <a:r>
                        <a:rPr lang="en-IN" sz="1000">
                          <a:effectLst/>
                        </a:rPr>
                        <a:t>139</a:t>
                      </a:r>
                    </a:p>
                  </a:txBody>
                  <a:tcPr marL="60960" marR="60960" marT="60960" marB="60960"/>
                </a:tc>
                <a:tc>
                  <a:txBody>
                    <a:bodyPr/>
                    <a:lstStyle/>
                    <a:p>
                      <a:pPr fontAlgn="t"/>
                      <a:r>
                        <a:rPr lang="en-IN" sz="1000">
                          <a:effectLst/>
                        </a:rPr>
                        <a:t>1</a:t>
                      </a:r>
                    </a:p>
                  </a:txBody>
                  <a:tcPr marL="60960" marR="60960" marT="60960" marB="60960"/>
                </a:tc>
                <a:tc>
                  <a:txBody>
                    <a:bodyPr/>
                    <a:lstStyle/>
                    <a:p>
                      <a:pPr fontAlgn="t"/>
                      <a:r>
                        <a:rPr lang="en-IN" sz="1000">
                          <a:effectLst/>
                        </a:rPr>
                        <a:t>999</a:t>
                      </a:r>
                    </a:p>
                  </a:txBody>
                  <a:tcPr marL="60960" marR="60960" marT="60960" marB="60960"/>
                </a:tc>
                <a:tc>
                  <a:txBody>
                    <a:bodyPr/>
                    <a:lstStyle/>
                    <a:p>
                      <a:pPr fontAlgn="t"/>
                      <a:r>
                        <a:rPr lang="en-IN" sz="1000">
                          <a:effectLst/>
                        </a:rPr>
                        <a:t>0</a:t>
                      </a:r>
                    </a:p>
                  </a:txBody>
                  <a:tcPr marL="60960" marR="60960" marT="60960" marB="60960"/>
                </a:tc>
                <a:tc>
                  <a:txBody>
                    <a:bodyPr/>
                    <a:lstStyle/>
                    <a:p>
                      <a:pPr fontAlgn="t"/>
                      <a:r>
                        <a:rPr lang="en-IN" sz="1000">
                          <a:effectLst/>
                        </a:rPr>
                        <a:t>nonexistent</a:t>
                      </a:r>
                    </a:p>
                  </a:txBody>
                  <a:tcPr marL="60960" marR="60960" marT="60960" marB="60960"/>
                </a:tc>
                <a:tc>
                  <a:txBody>
                    <a:bodyPr/>
                    <a:lstStyle/>
                    <a:p>
                      <a:pPr fontAlgn="t"/>
                      <a:r>
                        <a:rPr lang="en-IN" sz="1000">
                          <a:effectLst/>
                        </a:rPr>
                        <a:t>1.1</a:t>
                      </a:r>
                    </a:p>
                  </a:txBody>
                  <a:tcPr marL="60960" marR="60960" marT="60960" marB="60960"/>
                </a:tc>
                <a:tc>
                  <a:txBody>
                    <a:bodyPr/>
                    <a:lstStyle/>
                    <a:p>
                      <a:pPr fontAlgn="t"/>
                      <a:r>
                        <a:rPr lang="en-IN" sz="1000">
                          <a:effectLst/>
                        </a:rPr>
                        <a:t>93.994</a:t>
                      </a:r>
                    </a:p>
                  </a:txBody>
                  <a:tcPr marL="60960" marR="60960" marT="60960" marB="60960"/>
                </a:tc>
                <a:tc>
                  <a:txBody>
                    <a:bodyPr/>
                    <a:lstStyle/>
                    <a:p>
                      <a:pPr fontAlgn="t"/>
                      <a:r>
                        <a:rPr lang="en-IN" sz="1000">
                          <a:effectLst/>
                        </a:rPr>
                        <a:t>-36.4</a:t>
                      </a:r>
                    </a:p>
                  </a:txBody>
                  <a:tcPr marL="60960" marR="60960" marT="60960" marB="60960"/>
                </a:tc>
                <a:tc>
                  <a:txBody>
                    <a:bodyPr/>
                    <a:lstStyle/>
                    <a:p>
                      <a:pPr fontAlgn="t"/>
                      <a:r>
                        <a:rPr lang="en-IN" sz="1000">
                          <a:effectLst/>
                        </a:rPr>
                        <a:t>4.857</a:t>
                      </a:r>
                    </a:p>
                  </a:txBody>
                  <a:tcPr marL="60960" marR="60960" marT="60960" marB="60960"/>
                </a:tc>
                <a:tc>
                  <a:txBody>
                    <a:bodyPr/>
                    <a:lstStyle/>
                    <a:p>
                      <a:pPr fontAlgn="t"/>
                      <a:r>
                        <a:rPr lang="en-IN" sz="1000">
                          <a:effectLst/>
                        </a:rPr>
                        <a:t>5191.0</a:t>
                      </a:r>
                    </a:p>
                  </a:txBody>
                  <a:tcPr marL="60960" marR="60960" marT="60960" marB="60960"/>
                </a:tc>
                <a:tc>
                  <a:txBody>
                    <a:bodyPr/>
                    <a:lstStyle/>
                    <a:p>
                      <a:pPr fontAlgn="t"/>
                      <a:r>
                        <a:rPr lang="en-IN" sz="1000">
                          <a:effectLst/>
                        </a:rPr>
                        <a:t>no</a:t>
                      </a:r>
                    </a:p>
                  </a:txBody>
                  <a:tcPr marL="60960" marR="60960" marT="60960" marB="60960"/>
                </a:tc>
                <a:extLst>
                  <a:ext uri="{0D108BD9-81ED-4DB2-BD59-A6C34878D82A}">
                    <a16:rowId xmlns:a16="http://schemas.microsoft.com/office/drawing/2014/main" val="3716079708"/>
                  </a:ext>
                </a:extLst>
              </a:tr>
              <a:tr h="486279">
                <a:tc>
                  <a:txBody>
                    <a:bodyPr/>
                    <a:lstStyle/>
                    <a:p>
                      <a:pPr algn="l" fontAlgn="t"/>
                      <a:r>
                        <a:rPr lang="en-IN" sz="1000">
                          <a:effectLst/>
                        </a:rPr>
                        <a:t>7</a:t>
                      </a:r>
                    </a:p>
                  </a:txBody>
                  <a:tcPr marL="60960" marR="60960" marT="60960" marB="60960"/>
                </a:tc>
                <a:tc>
                  <a:txBody>
                    <a:bodyPr/>
                    <a:lstStyle/>
                    <a:p>
                      <a:pPr fontAlgn="t"/>
                      <a:r>
                        <a:rPr lang="en-IN" sz="1000">
                          <a:effectLst/>
                        </a:rPr>
                        <a:t>41</a:t>
                      </a:r>
                    </a:p>
                  </a:txBody>
                  <a:tcPr marL="60960" marR="60960" marT="60960" marB="60960"/>
                </a:tc>
                <a:tc>
                  <a:txBody>
                    <a:bodyPr/>
                    <a:lstStyle/>
                    <a:p>
                      <a:pPr fontAlgn="t"/>
                      <a:r>
                        <a:rPr lang="en-IN" sz="1000">
                          <a:effectLst/>
                        </a:rPr>
                        <a:t>blue-collar</a:t>
                      </a:r>
                    </a:p>
                  </a:txBody>
                  <a:tcPr marL="60960" marR="60960" marT="60960" marB="60960"/>
                </a:tc>
                <a:tc>
                  <a:txBody>
                    <a:bodyPr/>
                    <a:lstStyle/>
                    <a:p>
                      <a:pPr fontAlgn="t"/>
                      <a:r>
                        <a:rPr lang="en-IN" sz="1000">
                          <a:effectLst/>
                        </a:rPr>
                        <a:t>married</a:t>
                      </a:r>
                    </a:p>
                  </a:txBody>
                  <a:tcPr marL="60960" marR="60960" marT="60960" marB="60960"/>
                </a:tc>
                <a:tc>
                  <a:txBody>
                    <a:bodyPr/>
                    <a:lstStyle/>
                    <a:p>
                      <a:pPr fontAlgn="t"/>
                      <a:r>
                        <a:rPr lang="en-IN" sz="1000">
                          <a:effectLst/>
                        </a:rPr>
                        <a:t>unknown</a:t>
                      </a:r>
                    </a:p>
                  </a:txBody>
                  <a:tcPr marL="60960" marR="60960" marT="60960" marB="60960"/>
                </a:tc>
                <a:tc>
                  <a:txBody>
                    <a:bodyPr/>
                    <a:lstStyle/>
                    <a:p>
                      <a:pPr fontAlgn="t"/>
                      <a:r>
                        <a:rPr lang="en-IN" sz="1000">
                          <a:effectLst/>
                        </a:rPr>
                        <a:t>unknown</a:t>
                      </a:r>
                    </a:p>
                  </a:txBody>
                  <a:tcPr marL="60960" marR="60960" marT="60960" marB="60960"/>
                </a:tc>
                <a:tc>
                  <a:txBody>
                    <a:bodyPr/>
                    <a:lstStyle/>
                    <a:p>
                      <a:pPr fontAlgn="t"/>
                      <a:r>
                        <a:rPr lang="en-IN" sz="1000">
                          <a:effectLst/>
                        </a:rPr>
                        <a:t>no</a:t>
                      </a:r>
                    </a:p>
                  </a:txBody>
                  <a:tcPr marL="60960" marR="60960" marT="60960" marB="60960"/>
                </a:tc>
                <a:tc>
                  <a:txBody>
                    <a:bodyPr/>
                    <a:lstStyle/>
                    <a:p>
                      <a:pPr fontAlgn="t"/>
                      <a:r>
                        <a:rPr lang="en-IN" sz="1000">
                          <a:effectLst/>
                        </a:rPr>
                        <a:t>no</a:t>
                      </a:r>
                    </a:p>
                  </a:txBody>
                  <a:tcPr marL="60960" marR="60960" marT="60960" marB="60960"/>
                </a:tc>
                <a:tc>
                  <a:txBody>
                    <a:bodyPr/>
                    <a:lstStyle/>
                    <a:p>
                      <a:pPr fontAlgn="t"/>
                      <a:r>
                        <a:rPr lang="en-IN" sz="1000">
                          <a:effectLst/>
                        </a:rPr>
                        <a:t>telephone</a:t>
                      </a:r>
                    </a:p>
                  </a:txBody>
                  <a:tcPr marL="60960" marR="60960" marT="60960" marB="60960"/>
                </a:tc>
                <a:tc>
                  <a:txBody>
                    <a:bodyPr/>
                    <a:lstStyle/>
                    <a:p>
                      <a:pPr fontAlgn="t"/>
                      <a:r>
                        <a:rPr lang="en-IN" sz="1000">
                          <a:effectLst/>
                        </a:rPr>
                        <a:t>may</a:t>
                      </a:r>
                    </a:p>
                  </a:txBody>
                  <a:tcPr marL="60960" marR="60960" marT="60960" marB="60960"/>
                </a:tc>
                <a:tc>
                  <a:txBody>
                    <a:bodyPr/>
                    <a:lstStyle/>
                    <a:p>
                      <a:pPr fontAlgn="t"/>
                      <a:r>
                        <a:rPr lang="en-IN" sz="1000">
                          <a:effectLst/>
                        </a:rPr>
                        <a:t>mon</a:t>
                      </a:r>
                    </a:p>
                  </a:txBody>
                  <a:tcPr marL="60960" marR="60960" marT="60960" marB="60960"/>
                </a:tc>
                <a:tc>
                  <a:txBody>
                    <a:bodyPr/>
                    <a:lstStyle/>
                    <a:p>
                      <a:pPr fontAlgn="t"/>
                      <a:r>
                        <a:rPr lang="en-IN" sz="1000">
                          <a:effectLst/>
                        </a:rPr>
                        <a:t>217</a:t>
                      </a:r>
                    </a:p>
                  </a:txBody>
                  <a:tcPr marL="60960" marR="60960" marT="60960" marB="60960"/>
                </a:tc>
                <a:tc>
                  <a:txBody>
                    <a:bodyPr/>
                    <a:lstStyle/>
                    <a:p>
                      <a:pPr fontAlgn="t"/>
                      <a:r>
                        <a:rPr lang="en-IN" sz="1000">
                          <a:effectLst/>
                        </a:rPr>
                        <a:t>1</a:t>
                      </a:r>
                    </a:p>
                  </a:txBody>
                  <a:tcPr marL="60960" marR="60960" marT="60960" marB="60960"/>
                </a:tc>
                <a:tc>
                  <a:txBody>
                    <a:bodyPr/>
                    <a:lstStyle/>
                    <a:p>
                      <a:pPr fontAlgn="t"/>
                      <a:r>
                        <a:rPr lang="en-IN" sz="1000">
                          <a:effectLst/>
                        </a:rPr>
                        <a:t>999</a:t>
                      </a:r>
                    </a:p>
                  </a:txBody>
                  <a:tcPr marL="60960" marR="60960" marT="60960" marB="60960"/>
                </a:tc>
                <a:tc>
                  <a:txBody>
                    <a:bodyPr/>
                    <a:lstStyle/>
                    <a:p>
                      <a:pPr fontAlgn="t"/>
                      <a:r>
                        <a:rPr lang="en-IN" sz="1000">
                          <a:effectLst/>
                        </a:rPr>
                        <a:t>0</a:t>
                      </a:r>
                    </a:p>
                  </a:txBody>
                  <a:tcPr marL="60960" marR="60960" marT="60960" marB="60960"/>
                </a:tc>
                <a:tc>
                  <a:txBody>
                    <a:bodyPr/>
                    <a:lstStyle/>
                    <a:p>
                      <a:pPr fontAlgn="t"/>
                      <a:r>
                        <a:rPr lang="en-IN" sz="1000">
                          <a:effectLst/>
                        </a:rPr>
                        <a:t>nonexistent</a:t>
                      </a:r>
                    </a:p>
                  </a:txBody>
                  <a:tcPr marL="60960" marR="60960" marT="60960" marB="60960"/>
                </a:tc>
                <a:tc>
                  <a:txBody>
                    <a:bodyPr/>
                    <a:lstStyle/>
                    <a:p>
                      <a:pPr fontAlgn="t"/>
                      <a:r>
                        <a:rPr lang="en-IN" sz="1000">
                          <a:effectLst/>
                        </a:rPr>
                        <a:t>1.1</a:t>
                      </a:r>
                    </a:p>
                  </a:txBody>
                  <a:tcPr marL="60960" marR="60960" marT="60960" marB="60960"/>
                </a:tc>
                <a:tc>
                  <a:txBody>
                    <a:bodyPr/>
                    <a:lstStyle/>
                    <a:p>
                      <a:pPr fontAlgn="t"/>
                      <a:r>
                        <a:rPr lang="en-IN" sz="1000">
                          <a:effectLst/>
                        </a:rPr>
                        <a:t>93.994</a:t>
                      </a:r>
                    </a:p>
                  </a:txBody>
                  <a:tcPr marL="60960" marR="60960" marT="60960" marB="60960"/>
                </a:tc>
                <a:tc>
                  <a:txBody>
                    <a:bodyPr/>
                    <a:lstStyle/>
                    <a:p>
                      <a:pPr fontAlgn="t"/>
                      <a:r>
                        <a:rPr lang="en-IN" sz="1000">
                          <a:effectLst/>
                        </a:rPr>
                        <a:t>-36.4</a:t>
                      </a:r>
                    </a:p>
                  </a:txBody>
                  <a:tcPr marL="60960" marR="60960" marT="60960" marB="60960"/>
                </a:tc>
                <a:tc>
                  <a:txBody>
                    <a:bodyPr/>
                    <a:lstStyle/>
                    <a:p>
                      <a:pPr fontAlgn="t"/>
                      <a:r>
                        <a:rPr lang="en-IN" sz="1000">
                          <a:effectLst/>
                        </a:rPr>
                        <a:t>4.857</a:t>
                      </a:r>
                    </a:p>
                  </a:txBody>
                  <a:tcPr marL="60960" marR="60960" marT="60960" marB="60960"/>
                </a:tc>
                <a:tc>
                  <a:txBody>
                    <a:bodyPr/>
                    <a:lstStyle/>
                    <a:p>
                      <a:pPr fontAlgn="t"/>
                      <a:r>
                        <a:rPr lang="en-IN" sz="1000">
                          <a:effectLst/>
                        </a:rPr>
                        <a:t>5191.0</a:t>
                      </a:r>
                    </a:p>
                  </a:txBody>
                  <a:tcPr marL="60960" marR="60960" marT="60960" marB="60960"/>
                </a:tc>
                <a:tc>
                  <a:txBody>
                    <a:bodyPr/>
                    <a:lstStyle/>
                    <a:p>
                      <a:pPr fontAlgn="t"/>
                      <a:r>
                        <a:rPr lang="en-IN" sz="1000">
                          <a:effectLst/>
                        </a:rPr>
                        <a:t>no</a:t>
                      </a:r>
                    </a:p>
                  </a:txBody>
                  <a:tcPr marL="60960" marR="60960" marT="60960" marB="60960"/>
                </a:tc>
                <a:extLst>
                  <a:ext uri="{0D108BD9-81ED-4DB2-BD59-A6C34878D82A}">
                    <a16:rowId xmlns:a16="http://schemas.microsoft.com/office/drawing/2014/main" val="3152091029"/>
                  </a:ext>
                </a:extLst>
              </a:tr>
              <a:tr h="549072">
                <a:tc>
                  <a:txBody>
                    <a:bodyPr/>
                    <a:lstStyle/>
                    <a:p>
                      <a:pPr algn="l" fontAlgn="t"/>
                      <a:r>
                        <a:rPr lang="en-IN" sz="1000">
                          <a:effectLst/>
                        </a:rPr>
                        <a:t>8</a:t>
                      </a:r>
                    </a:p>
                  </a:txBody>
                  <a:tcPr marL="60960" marR="60960" marT="60960" marB="60960"/>
                </a:tc>
                <a:tc>
                  <a:txBody>
                    <a:bodyPr/>
                    <a:lstStyle/>
                    <a:p>
                      <a:pPr fontAlgn="t"/>
                      <a:r>
                        <a:rPr lang="en-IN" sz="1000">
                          <a:effectLst/>
                        </a:rPr>
                        <a:t>24</a:t>
                      </a:r>
                    </a:p>
                  </a:txBody>
                  <a:tcPr marL="60960" marR="60960" marT="60960" marB="60960"/>
                </a:tc>
                <a:tc>
                  <a:txBody>
                    <a:bodyPr/>
                    <a:lstStyle/>
                    <a:p>
                      <a:pPr fontAlgn="t"/>
                      <a:r>
                        <a:rPr lang="en-IN" sz="1000">
                          <a:effectLst/>
                        </a:rPr>
                        <a:t>technician</a:t>
                      </a:r>
                    </a:p>
                  </a:txBody>
                  <a:tcPr marL="60960" marR="60960" marT="60960" marB="60960"/>
                </a:tc>
                <a:tc>
                  <a:txBody>
                    <a:bodyPr/>
                    <a:lstStyle/>
                    <a:p>
                      <a:pPr fontAlgn="t"/>
                      <a:r>
                        <a:rPr lang="en-IN" sz="1000">
                          <a:effectLst/>
                        </a:rPr>
                        <a:t>single</a:t>
                      </a:r>
                    </a:p>
                  </a:txBody>
                  <a:tcPr marL="60960" marR="60960" marT="60960" marB="60960"/>
                </a:tc>
                <a:tc>
                  <a:txBody>
                    <a:bodyPr/>
                    <a:lstStyle/>
                    <a:p>
                      <a:pPr fontAlgn="t"/>
                      <a:r>
                        <a:rPr lang="en-IN" sz="1000">
                          <a:effectLst/>
                        </a:rPr>
                        <a:t>professional.course</a:t>
                      </a:r>
                    </a:p>
                  </a:txBody>
                  <a:tcPr marL="60960" marR="60960" marT="60960" marB="60960"/>
                </a:tc>
                <a:tc>
                  <a:txBody>
                    <a:bodyPr/>
                    <a:lstStyle/>
                    <a:p>
                      <a:pPr fontAlgn="t"/>
                      <a:r>
                        <a:rPr lang="en-IN" sz="1000">
                          <a:effectLst/>
                        </a:rPr>
                        <a:t>no</a:t>
                      </a:r>
                    </a:p>
                  </a:txBody>
                  <a:tcPr marL="60960" marR="60960" marT="60960" marB="60960"/>
                </a:tc>
                <a:tc>
                  <a:txBody>
                    <a:bodyPr/>
                    <a:lstStyle/>
                    <a:p>
                      <a:pPr fontAlgn="t"/>
                      <a:r>
                        <a:rPr lang="en-IN" sz="1000">
                          <a:effectLst/>
                        </a:rPr>
                        <a:t>yes</a:t>
                      </a:r>
                    </a:p>
                  </a:txBody>
                  <a:tcPr marL="60960" marR="60960" marT="60960" marB="60960"/>
                </a:tc>
                <a:tc>
                  <a:txBody>
                    <a:bodyPr/>
                    <a:lstStyle/>
                    <a:p>
                      <a:pPr fontAlgn="t"/>
                      <a:r>
                        <a:rPr lang="en-IN" sz="1000">
                          <a:effectLst/>
                        </a:rPr>
                        <a:t>no</a:t>
                      </a:r>
                    </a:p>
                  </a:txBody>
                  <a:tcPr marL="60960" marR="60960" marT="60960" marB="60960"/>
                </a:tc>
                <a:tc>
                  <a:txBody>
                    <a:bodyPr/>
                    <a:lstStyle/>
                    <a:p>
                      <a:pPr fontAlgn="t"/>
                      <a:r>
                        <a:rPr lang="en-IN" sz="1000">
                          <a:effectLst/>
                        </a:rPr>
                        <a:t>telephone</a:t>
                      </a:r>
                    </a:p>
                  </a:txBody>
                  <a:tcPr marL="60960" marR="60960" marT="60960" marB="60960"/>
                </a:tc>
                <a:tc>
                  <a:txBody>
                    <a:bodyPr/>
                    <a:lstStyle/>
                    <a:p>
                      <a:pPr fontAlgn="t"/>
                      <a:r>
                        <a:rPr lang="en-IN" sz="1000">
                          <a:effectLst/>
                        </a:rPr>
                        <a:t>may</a:t>
                      </a:r>
                    </a:p>
                  </a:txBody>
                  <a:tcPr marL="60960" marR="60960" marT="60960" marB="60960"/>
                </a:tc>
                <a:tc>
                  <a:txBody>
                    <a:bodyPr/>
                    <a:lstStyle/>
                    <a:p>
                      <a:pPr fontAlgn="t"/>
                      <a:r>
                        <a:rPr lang="en-IN" sz="1000">
                          <a:effectLst/>
                        </a:rPr>
                        <a:t>mon</a:t>
                      </a:r>
                    </a:p>
                  </a:txBody>
                  <a:tcPr marL="60960" marR="60960" marT="60960" marB="60960"/>
                </a:tc>
                <a:tc>
                  <a:txBody>
                    <a:bodyPr/>
                    <a:lstStyle/>
                    <a:p>
                      <a:pPr fontAlgn="t"/>
                      <a:r>
                        <a:rPr lang="en-IN" sz="1000">
                          <a:effectLst/>
                        </a:rPr>
                        <a:t>380</a:t>
                      </a:r>
                    </a:p>
                  </a:txBody>
                  <a:tcPr marL="60960" marR="60960" marT="60960" marB="60960"/>
                </a:tc>
                <a:tc>
                  <a:txBody>
                    <a:bodyPr/>
                    <a:lstStyle/>
                    <a:p>
                      <a:pPr fontAlgn="t"/>
                      <a:r>
                        <a:rPr lang="en-IN" sz="1000">
                          <a:effectLst/>
                        </a:rPr>
                        <a:t>1</a:t>
                      </a:r>
                    </a:p>
                  </a:txBody>
                  <a:tcPr marL="60960" marR="60960" marT="60960" marB="60960"/>
                </a:tc>
                <a:tc>
                  <a:txBody>
                    <a:bodyPr/>
                    <a:lstStyle/>
                    <a:p>
                      <a:pPr fontAlgn="t"/>
                      <a:r>
                        <a:rPr lang="en-IN" sz="1000">
                          <a:effectLst/>
                        </a:rPr>
                        <a:t>999</a:t>
                      </a:r>
                    </a:p>
                  </a:txBody>
                  <a:tcPr marL="60960" marR="60960" marT="60960" marB="60960"/>
                </a:tc>
                <a:tc>
                  <a:txBody>
                    <a:bodyPr/>
                    <a:lstStyle/>
                    <a:p>
                      <a:pPr fontAlgn="t"/>
                      <a:r>
                        <a:rPr lang="en-IN" sz="1000">
                          <a:effectLst/>
                        </a:rPr>
                        <a:t>0</a:t>
                      </a:r>
                    </a:p>
                  </a:txBody>
                  <a:tcPr marL="60960" marR="60960" marT="60960" marB="60960"/>
                </a:tc>
                <a:tc>
                  <a:txBody>
                    <a:bodyPr/>
                    <a:lstStyle/>
                    <a:p>
                      <a:pPr fontAlgn="t"/>
                      <a:r>
                        <a:rPr lang="en-IN" sz="1000">
                          <a:effectLst/>
                        </a:rPr>
                        <a:t>nonexistent</a:t>
                      </a:r>
                    </a:p>
                  </a:txBody>
                  <a:tcPr marL="60960" marR="60960" marT="60960" marB="60960"/>
                </a:tc>
                <a:tc>
                  <a:txBody>
                    <a:bodyPr/>
                    <a:lstStyle/>
                    <a:p>
                      <a:pPr fontAlgn="t"/>
                      <a:r>
                        <a:rPr lang="en-IN" sz="1000">
                          <a:effectLst/>
                        </a:rPr>
                        <a:t>1.1</a:t>
                      </a:r>
                    </a:p>
                  </a:txBody>
                  <a:tcPr marL="60960" marR="60960" marT="60960" marB="60960"/>
                </a:tc>
                <a:tc>
                  <a:txBody>
                    <a:bodyPr/>
                    <a:lstStyle/>
                    <a:p>
                      <a:pPr fontAlgn="t"/>
                      <a:r>
                        <a:rPr lang="en-IN" sz="1000">
                          <a:effectLst/>
                        </a:rPr>
                        <a:t>93.994</a:t>
                      </a:r>
                    </a:p>
                  </a:txBody>
                  <a:tcPr marL="60960" marR="60960" marT="60960" marB="60960"/>
                </a:tc>
                <a:tc>
                  <a:txBody>
                    <a:bodyPr/>
                    <a:lstStyle/>
                    <a:p>
                      <a:pPr fontAlgn="t"/>
                      <a:r>
                        <a:rPr lang="en-IN" sz="1000">
                          <a:effectLst/>
                        </a:rPr>
                        <a:t>-36.4</a:t>
                      </a:r>
                    </a:p>
                  </a:txBody>
                  <a:tcPr marL="60960" marR="60960" marT="60960" marB="60960"/>
                </a:tc>
                <a:tc>
                  <a:txBody>
                    <a:bodyPr/>
                    <a:lstStyle/>
                    <a:p>
                      <a:pPr fontAlgn="t"/>
                      <a:r>
                        <a:rPr lang="en-IN" sz="1000">
                          <a:effectLst/>
                        </a:rPr>
                        <a:t>4.857</a:t>
                      </a:r>
                    </a:p>
                  </a:txBody>
                  <a:tcPr marL="60960" marR="60960" marT="60960" marB="60960"/>
                </a:tc>
                <a:tc>
                  <a:txBody>
                    <a:bodyPr/>
                    <a:lstStyle/>
                    <a:p>
                      <a:pPr fontAlgn="t"/>
                      <a:r>
                        <a:rPr lang="en-IN" sz="1000">
                          <a:effectLst/>
                        </a:rPr>
                        <a:t>5191.0</a:t>
                      </a:r>
                    </a:p>
                  </a:txBody>
                  <a:tcPr marL="60960" marR="60960" marT="60960" marB="60960"/>
                </a:tc>
                <a:tc>
                  <a:txBody>
                    <a:bodyPr/>
                    <a:lstStyle/>
                    <a:p>
                      <a:pPr fontAlgn="t"/>
                      <a:r>
                        <a:rPr lang="en-IN" sz="1000">
                          <a:effectLst/>
                        </a:rPr>
                        <a:t>no</a:t>
                      </a:r>
                    </a:p>
                  </a:txBody>
                  <a:tcPr marL="60960" marR="60960" marT="60960" marB="60960"/>
                </a:tc>
                <a:extLst>
                  <a:ext uri="{0D108BD9-81ED-4DB2-BD59-A6C34878D82A}">
                    <a16:rowId xmlns:a16="http://schemas.microsoft.com/office/drawing/2014/main" val="3934556014"/>
                  </a:ext>
                </a:extLst>
              </a:tr>
              <a:tr h="486279">
                <a:tc>
                  <a:txBody>
                    <a:bodyPr/>
                    <a:lstStyle/>
                    <a:p>
                      <a:pPr algn="l" fontAlgn="t"/>
                      <a:r>
                        <a:rPr lang="en-IN" sz="1000">
                          <a:effectLst/>
                        </a:rPr>
                        <a:t>9</a:t>
                      </a:r>
                    </a:p>
                  </a:txBody>
                  <a:tcPr marL="60960" marR="60960" marT="60960" marB="60960"/>
                </a:tc>
                <a:tc>
                  <a:txBody>
                    <a:bodyPr/>
                    <a:lstStyle/>
                    <a:p>
                      <a:pPr fontAlgn="t"/>
                      <a:r>
                        <a:rPr lang="en-IN" sz="1000">
                          <a:effectLst/>
                        </a:rPr>
                        <a:t>25</a:t>
                      </a:r>
                    </a:p>
                  </a:txBody>
                  <a:tcPr marL="60960" marR="60960" marT="60960" marB="60960"/>
                </a:tc>
                <a:tc>
                  <a:txBody>
                    <a:bodyPr/>
                    <a:lstStyle/>
                    <a:p>
                      <a:pPr fontAlgn="t"/>
                      <a:r>
                        <a:rPr lang="en-IN" sz="1000">
                          <a:effectLst/>
                        </a:rPr>
                        <a:t>services</a:t>
                      </a:r>
                    </a:p>
                  </a:txBody>
                  <a:tcPr marL="60960" marR="60960" marT="60960" marB="60960"/>
                </a:tc>
                <a:tc>
                  <a:txBody>
                    <a:bodyPr/>
                    <a:lstStyle/>
                    <a:p>
                      <a:pPr fontAlgn="t"/>
                      <a:r>
                        <a:rPr lang="en-IN" sz="1000">
                          <a:effectLst/>
                        </a:rPr>
                        <a:t>single</a:t>
                      </a:r>
                    </a:p>
                  </a:txBody>
                  <a:tcPr marL="60960" marR="60960" marT="60960" marB="60960"/>
                </a:tc>
                <a:tc>
                  <a:txBody>
                    <a:bodyPr/>
                    <a:lstStyle/>
                    <a:p>
                      <a:pPr fontAlgn="t"/>
                      <a:r>
                        <a:rPr lang="en-IN" sz="1000">
                          <a:effectLst/>
                        </a:rPr>
                        <a:t>high.school</a:t>
                      </a:r>
                    </a:p>
                  </a:txBody>
                  <a:tcPr marL="60960" marR="60960" marT="60960" marB="60960"/>
                </a:tc>
                <a:tc>
                  <a:txBody>
                    <a:bodyPr/>
                    <a:lstStyle/>
                    <a:p>
                      <a:pPr fontAlgn="t"/>
                      <a:r>
                        <a:rPr lang="en-IN" sz="1000">
                          <a:effectLst/>
                        </a:rPr>
                        <a:t>no</a:t>
                      </a:r>
                    </a:p>
                  </a:txBody>
                  <a:tcPr marL="60960" marR="60960" marT="60960" marB="60960"/>
                </a:tc>
                <a:tc>
                  <a:txBody>
                    <a:bodyPr/>
                    <a:lstStyle/>
                    <a:p>
                      <a:pPr fontAlgn="t"/>
                      <a:r>
                        <a:rPr lang="en-IN" sz="1000">
                          <a:effectLst/>
                        </a:rPr>
                        <a:t>yes</a:t>
                      </a:r>
                    </a:p>
                  </a:txBody>
                  <a:tcPr marL="60960" marR="60960" marT="60960" marB="60960"/>
                </a:tc>
                <a:tc>
                  <a:txBody>
                    <a:bodyPr/>
                    <a:lstStyle/>
                    <a:p>
                      <a:pPr fontAlgn="t"/>
                      <a:r>
                        <a:rPr lang="en-IN" sz="1000">
                          <a:effectLst/>
                        </a:rPr>
                        <a:t>no</a:t>
                      </a:r>
                    </a:p>
                  </a:txBody>
                  <a:tcPr marL="60960" marR="60960" marT="60960" marB="60960"/>
                </a:tc>
                <a:tc>
                  <a:txBody>
                    <a:bodyPr/>
                    <a:lstStyle/>
                    <a:p>
                      <a:pPr fontAlgn="t"/>
                      <a:r>
                        <a:rPr lang="en-IN" sz="1000">
                          <a:effectLst/>
                        </a:rPr>
                        <a:t>telephone</a:t>
                      </a:r>
                    </a:p>
                  </a:txBody>
                  <a:tcPr marL="60960" marR="60960" marT="60960" marB="60960"/>
                </a:tc>
                <a:tc>
                  <a:txBody>
                    <a:bodyPr/>
                    <a:lstStyle/>
                    <a:p>
                      <a:pPr fontAlgn="t"/>
                      <a:r>
                        <a:rPr lang="en-IN" sz="1000">
                          <a:effectLst/>
                        </a:rPr>
                        <a:t>may</a:t>
                      </a:r>
                    </a:p>
                  </a:txBody>
                  <a:tcPr marL="60960" marR="60960" marT="60960" marB="60960"/>
                </a:tc>
                <a:tc>
                  <a:txBody>
                    <a:bodyPr/>
                    <a:lstStyle/>
                    <a:p>
                      <a:pPr fontAlgn="t"/>
                      <a:r>
                        <a:rPr lang="en-IN" sz="1000">
                          <a:effectLst/>
                        </a:rPr>
                        <a:t>mon</a:t>
                      </a:r>
                    </a:p>
                  </a:txBody>
                  <a:tcPr marL="60960" marR="60960" marT="60960" marB="60960"/>
                </a:tc>
                <a:tc>
                  <a:txBody>
                    <a:bodyPr/>
                    <a:lstStyle/>
                    <a:p>
                      <a:pPr fontAlgn="t"/>
                      <a:r>
                        <a:rPr lang="en-IN" sz="1000">
                          <a:effectLst/>
                        </a:rPr>
                        <a:t>50</a:t>
                      </a:r>
                    </a:p>
                  </a:txBody>
                  <a:tcPr marL="60960" marR="60960" marT="60960" marB="60960"/>
                </a:tc>
                <a:tc>
                  <a:txBody>
                    <a:bodyPr/>
                    <a:lstStyle/>
                    <a:p>
                      <a:pPr fontAlgn="t"/>
                      <a:r>
                        <a:rPr lang="en-IN" sz="1000">
                          <a:effectLst/>
                        </a:rPr>
                        <a:t>1</a:t>
                      </a:r>
                    </a:p>
                  </a:txBody>
                  <a:tcPr marL="60960" marR="60960" marT="60960" marB="60960"/>
                </a:tc>
                <a:tc>
                  <a:txBody>
                    <a:bodyPr/>
                    <a:lstStyle/>
                    <a:p>
                      <a:pPr fontAlgn="t"/>
                      <a:r>
                        <a:rPr lang="en-IN" sz="1000">
                          <a:effectLst/>
                        </a:rPr>
                        <a:t>999</a:t>
                      </a:r>
                    </a:p>
                  </a:txBody>
                  <a:tcPr marL="60960" marR="60960" marT="60960" marB="60960"/>
                </a:tc>
                <a:tc>
                  <a:txBody>
                    <a:bodyPr/>
                    <a:lstStyle/>
                    <a:p>
                      <a:pPr fontAlgn="t"/>
                      <a:r>
                        <a:rPr lang="en-IN" sz="1000">
                          <a:effectLst/>
                        </a:rPr>
                        <a:t>0</a:t>
                      </a:r>
                    </a:p>
                  </a:txBody>
                  <a:tcPr marL="60960" marR="60960" marT="60960" marB="60960"/>
                </a:tc>
                <a:tc>
                  <a:txBody>
                    <a:bodyPr/>
                    <a:lstStyle/>
                    <a:p>
                      <a:pPr fontAlgn="t"/>
                      <a:r>
                        <a:rPr lang="en-IN" sz="1000">
                          <a:effectLst/>
                        </a:rPr>
                        <a:t>nonexistent</a:t>
                      </a:r>
                    </a:p>
                  </a:txBody>
                  <a:tcPr marL="60960" marR="60960" marT="60960" marB="60960"/>
                </a:tc>
                <a:tc>
                  <a:txBody>
                    <a:bodyPr/>
                    <a:lstStyle/>
                    <a:p>
                      <a:pPr fontAlgn="t"/>
                      <a:r>
                        <a:rPr lang="en-IN" sz="1000">
                          <a:effectLst/>
                        </a:rPr>
                        <a:t>1.1</a:t>
                      </a:r>
                    </a:p>
                  </a:txBody>
                  <a:tcPr marL="60960" marR="60960" marT="60960" marB="60960"/>
                </a:tc>
                <a:tc>
                  <a:txBody>
                    <a:bodyPr/>
                    <a:lstStyle/>
                    <a:p>
                      <a:pPr fontAlgn="t"/>
                      <a:r>
                        <a:rPr lang="en-IN" sz="1000">
                          <a:effectLst/>
                        </a:rPr>
                        <a:t>93.994</a:t>
                      </a:r>
                    </a:p>
                  </a:txBody>
                  <a:tcPr marL="60960" marR="60960" marT="60960" marB="60960"/>
                </a:tc>
                <a:tc>
                  <a:txBody>
                    <a:bodyPr/>
                    <a:lstStyle/>
                    <a:p>
                      <a:pPr fontAlgn="t"/>
                      <a:r>
                        <a:rPr lang="en-IN" sz="1000">
                          <a:effectLst/>
                        </a:rPr>
                        <a:t>-36.4</a:t>
                      </a:r>
                    </a:p>
                  </a:txBody>
                  <a:tcPr marL="60960" marR="60960" marT="60960" marB="60960"/>
                </a:tc>
                <a:tc>
                  <a:txBody>
                    <a:bodyPr/>
                    <a:lstStyle/>
                    <a:p>
                      <a:pPr fontAlgn="t"/>
                      <a:r>
                        <a:rPr lang="en-IN" sz="1000">
                          <a:effectLst/>
                        </a:rPr>
                        <a:t>4.857</a:t>
                      </a:r>
                    </a:p>
                  </a:txBody>
                  <a:tcPr marL="60960" marR="60960" marT="60960" marB="60960"/>
                </a:tc>
                <a:tc>
                  <a:txBody>
                    <a:bodyPr/>
                    <a:lstStyle/>
                    <a:p>
                      <a:pPr fontAlgn="t"/>
                      <a:r>
                        <a:rPr lang="en-IN" sz="1000">
                          <a:effectLst/>
                        </a:rPr>
                        <a:t>5191.0</a:t>
                      </a:r>
                    </a:p>
                  </a:txBody>
                  <a:tcPr marL="60960" marR="60960" marT="60960" marB="60960"/>
                </a:tc>
                <a:tc>
                  <a:txBody>
                    <a:bodyPr/>
                    <a:lstStyle/>
                    <a:p>
                      <a:pPr fontAlgn="t"/>
                      <a:r>
                        <a:rPr lang="en-IN" sz="1000">
                          <a:effectLst/>
                        </a:rPr>
                        <a:t>no</a:t>
                      </a:r>
                    </a:p>
                  </a:txBody>
                  <a:tcPr marL="60960" marR="60960" marT="60960" marB="60960"/>
                </a:tc>
                <a:extLst>
                  <a:ext uri="{0D108BD9-81ED-4DB2-BD59-A6C34878D82A}">
                    <a16:rowId xmlns:a16="http://schemas.microsoft.com/office/drawing/2014/main" val="4206490077"/>
                  </a:ext>
                </a:extLst>
              </a:tr>
            </a:tbl>
          </a:graphicData>
        </a:graphic>
      </p:graphicFrame>
      <p:sp>
        <p:nvSpPr>
          <p:cNvPr id="5" name="Title 1">
            <a:extLst>
              <a:ext uri="{FF2B5EF4-FFF2-40B4-BE49-F238E27FC236}">
                <a16:creationId xmlns:a16="http://schemas.microsoft.com/office/drawing/2014/main" id="{FB9ECDE4-309C-5329-74C0-497C27DB7922}"/>
              </a:ext>
            </a:extLst>
          </p:cNvPr>
          <p:cNvSpPr txBox="1">
            <a:spLocks noGrp="1"/>
          </p:cNvSpPr>
          <p:nvPr>
            <p:ph type="title"/>
          </p:nvPr>
        </p:nvSpPr>
        <p:spPr>
          <a:xfrm>
            <a:off x="838200" y="9778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u="sng">
                <a:solidFill>
                  <a:srgbClr val="20364D"/>
                </a:solidFill>
                <a:latin typeface="Aharoni" panose="02010803020104030203" pitchFamily="2" charset="-79"/>
                <a:cs typeface="Aharoni" panose="02010803020104030203" pitchFamily="2" charset="-79"/>
              </a:rPr>
              <a:t>Dataset Overview</a:t>
            </a:r>
            <a:endParaRPr lang="en-IN" sz="3600" u="sng">
              <a:solidFill>
                <a:srgbClr val="20364D"/>
              </a:solidFill>
              <a:latin typeface="Aharoni" panose="02010803020104030203" pitchFamily="2" charset="-79"/>
              <a:ea typeface="Artifakt Element Heavy" panose="020B0B03050000020004" pitchFamily="34" charset="0"/>
              <a:cs typeface="Aharoni" panose="02010803020104030203" pitchFamily="2" charset="-79"/>
            </a:endParaRPr>
          </a:p>
        </p:txBody>
      </p:sp>
    </p:spTree>
    <p:extLst>
      <p:ext uri="{BB962C8B-B14F-4D97-AF65-F5344CB8AC3E}">
        <p14:creationId xmlns:p14="http://schemas.microsoft.com/office/powerpoint/2010/main" val="23386650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5C45506-A4EC-6EED-8307-6570CD24FBD8}"/>
              </a:ext>
            </a:extLst>
          </p:cNvPr>
          <p:cNvSpPr txBox="1">
            <a:spLocks/>
          </p:cNvSpPr>
          <p:nvPr/>
        </p:nvSpPr>
        <p:spPr>
          <a:xfrm>
            <a:off x="838200" y="817564"/>
            <a:ext cx="4726858" cy="47783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u="sng">
                <a:solidFill>
                  <a:srgbClr val="20364D"/>
                </a:solidFill>
                <a:latin typeface="Aharoni" panose="02010803020104030203" pitchFamily="2" charset="-79"/>
                <a:cs typeface="Aharoni" panose="02010803020104030203" pitchFamily="2" charset="-79"/>
              </a:rPr>
              <a:t>Data Preparation:</a:t>
            </a:r>
            <a:endParaRPr lang="en-IN" sz="3600" b="1" u="sng">
              <a:solidFill>
                <a:srgbClr val="20364D"/>
              </a:solidFill>
              <a:latin typeface="Aharoni" panose="02010803020104030203" pitchFamily="2" charset="-79"/>
              <a:cs typeface="Aharoni" panose="02010803020104030203" pitchFamily="2" charset="-79"/>
            </a:endParaRPr>
          </a:p>
        </p:txBody>
      </p:sp>
      <p:sp>
        <p:nvSpPr>
          <p:cNvPr id="5" name="Subtitle 2">
            <a:extLst>
              <a:ext uri="{FF2B5EF4-FFF2-40B4-BE49-F238E27FC236}">
                <a16:creationId xmlns:a16="http://schemas.microsoft.com/office/drawing/2014/main" id="{7D3BBF63-6AC8-E140-E2FF-64C07D7D35EB}"/>
              </a:ext>
            </a:extLst>
          </p:cNvPr>
          <p:cNvSpPr txBox="1">
            <a:spLocks/>
          </p:cNvSpPr>
          <p:nvPr/>
        </p:nvSpPr>
        <p:spPr>
          <a:xfrm>
            <a:off x="1143000" y="1517600"/>
            <a:ext cx="9144000" cy="306423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a:solidFill>
                  <a:srgbClr val="20364D"/>
                </a:solidFill>
                <a:latin typeface="Times New Roman" panose="02020603050405020304" pitchFamily="18" charset="0"/>
                <a:cs typeface="Times New Roman" panose="02020603050405020304" pitchFamily="18" charset="0"/>
              </a:rPr>
              <a:t>Data Preparation is essential to ensure data quality and improve model accuracy. By cleaning, handling missing values, and removing irrelevant features, it prevents biased or misleading results. Properly scaled and encoded data ensures compatibility with machine learning algorithms, leading to more reliable and generalizable models. Overall, data preparation lays the foundation for successful analysis and model performance.</a:t>
            </a:r>
          </a:p>
          <a:p>
            <a:pPr marL="342900" indent="-342900">
              <a:buFont typeface="Wingdings" panose="05000000000000000000" pitchFamily="2" charset="2"/>
              <a:buChar char="§"/>
            </a:pPr>
            <a:r>
              <a:rPr lang="en-US" altLang="en-US" sz="1800" b="1">
                <a:solidFill>
                  <a:srgbClr val="20364D"/>
                </a:solidFill>
                <a:latin typeface="Times New Roman" panose="02020603050405020304" pitchFamily="18" charset="0"/>
                <a:cs typeface="Times New Roman" panose="02020603050405020304" pitchFamily="18" charset="0"/>
              </a:rPr>
              <a:t>Data Cleaning:</a:t>
            </a:r>
            <a:r>
              <a:rPr lang="en-US" altLang="en-US" sz="1800">
                <a:solidFill>
                  <a:srgbClr val="20364D"/>
                </a:solidFill>
                <a:latin typeface="Times New Roman" panose="02020603050405020304" pitchFamily="18" charset="0"/>
                <a:cs typeface="Times New Roman" panose="02020603050405020304" pitchFamily="18" charset="0"/>
              </a:rPr>
              <a:t> Handling missing values.</a:t>
            </a:r>
          </a:p>
          <a:p>
            <a:pPr marL="342900" indent="-342900">
              <a:buFont typeface="Wingdings" panose="05000000000000000000" pitchFamily="2" charset="2"/>
              <a:buChar char="§"/>
            </a:pPr>
            <a:r>
              <a:rPr lang="en-US" altLang="en-US" sz="1800" b="1">
                <a:solidFill>
                  <a:srgbClr val="20364D"/>
                </a:solidFill>
                <a:latin typeface="Times New Roman" panose="02020603050405020304" pitchFamily="18" charset="0"/>
                <a:cs typeface="Times New Roman" panose="02020603050405020304" pitchFamily="18" charset="0"/>
              </a:rPr>
              <a:t>Target Variable Encoding:</a:t>
            </a:r>
            <a:r>
              <a:rPr lang="en-US" altLang="en-US" sz="1800">
                <a:solidFill>
                  <a:srgbClr val="20364D"/>
                </a:solidFill>
                <a:latin typeface="Times New Roman" panose="02020603050405020304" pitchFamily="18" charset="0"/>
                <a:cs typeface="Times New Roman" panose="02020603050405020304" pitchFamily="18" charset="0"/>
              </a:rPr>
              <a:t> “y” converted to binary (1/0).</a:t>
            </a:r>
          </a:p>
          <a:p>
            <a:pPr marL="342900" indent="-342900">
              <a:buFont typeface="Wingdings" panose="05000000000000000000" pitchFamily="2" charset="2"/>
              <a:buChar char="§"/>
            </a:pPr>
            <a:r>
              <a:rPr lang="en-US" altLang="en-US" sz="1800" b="1">
                <a:solidFill>
                  <a:srgbClr val="20364D"/>
                </a:solidFill>
                <a:latin typeface="Times New Roman" panose="02020603050405020304" pitchFamily="18" charset="0"/>
                <a:cs typeface="Times New Roman" panose="02020603050405020304" pitchFamily="18" charset="0"/>
              </a:rPr>
              <a:t>Dropping Non-Predictive Features:</a:t>
            </a:r>
            <a:r>
              <a:rPr lang="en-US" altLang="en-US" sz="1800">
                <a:solidFill>
                  <a:srgbClr val="20364D"/>
                </a:solidFill>
                <a:latin typeface="Times New Roman" panose="02020603050405020304" pitchFamily="18" charset="0"/>
                <a:cs typeface="Times New Roman" panose="02020603050405020304" pitchFamily="18" charset="0"/>
              </a:rPr>
              <a:t> Dropped duration.</a:t>
            </a:r>
          </a:p>
          <a:p>
            <a:pPr marL="342900" indent="-342900">
              <a:buFont typeface="Wingdings" panose="05000000000000000000" pitchFamily="2" charset="2"/>
              <a:buChar char="§"/>
            </a:pPr>
            <a:endParaRPr lang="en-US" altLang="en-US" sz="1800">
              <a:solidFill>
                <a:srgbClr val="20364D"/>
              </a:solidFill>
              <a:latin typeface="Times New Roman" panose="02020603050405020304" pitchFamily="18" charset="0"/>
              <a:cs typeface="Times New Roman" panose="02020603050405020304" pitchFamily="18" charset="0"/>
            </a:endParaRPr>
          </a:p>
          <a:p>
            <a:endParaRPr lang="en-US" altLang="en-US" sz="2000">
              <a:solidFill>
                <a:srgbClr val="20364D"/>
              </a:solidFill>
              <a:latin typeface="Times New Roman" panose="02020603050405020304" pitchFamily="18" charset="0"/>
              <a:cs typeface="Times New Roman" panose="02020603050405020304" pitchFamily="18" charset="0"/>
            </a:endParaRPr>
          </a:p>
          <a:p>
            <a:endParaRPr lang="en-US" sz="2000">
              <a:solidFill>
                <a:srgbClr val="20364D"/>
              </a:solidFill>
              <a:latin typeface="Times New Roman" panose="02020603050405020304" pitchFamily="18" charset="0"/>
              <a:cs typeface="Times New Roman" panose="02020603050405020304" pitchFamily="18" charset="0"/>
            </a:endParaRPr>
          </a:p>
          <a:p>
            <a:endParaRPr lang="en-US" sz="2000">
              <a:solidFill>
                <a:srgbClr val="20364D"/>
              </a:solidFill>
              <a:latin typeface="Times New Roman" panose="02020603050405020304" pitchFamily="18" charset="0"/>
              <a:cs typeface="Times New Roman" panose="02020603050405020304" pitchFamily="18" charset="0"/>
            </a:endParaRPr>
          </a:p>
          <a:p>
            <a:endParaRPr lang="en-US" sz="2000">
              <a:solidFill>
                <a:srgbClr val="20364D"/>
              </a:solidFill>
              <a:latin typeface="Times New Roman" panose="02020603050405020304" pitchFamily="18" charset="0"/>
              <a:cs typeface="Times New Roman" panose="02020603050405020304" pitchFamily="18" charset="0"/>
            </a:endParaRPr>
          </a:p>
          <a:p>
            <a:endParaRPr lang="en-IN" sz="2000">
              <a:solidFill>
                <a:srgbClr val="20364D"/>
              </a:solidFill>
              <a:latin typeface="Times New Roman" panose="02020603050405020304" pitchFamily="18" charset="0"/>
              <a:cs typeface="Times New Roman" panose="02020603050405020304" pitchFamily="18" charset="0"/>
            </a:endParaRPr>
          </a:p>
        </p:txBody>
      </p:sp>
      <p:pic>
        <p:nvPicPr>
          <p:cNvPr id="6" name="Picture 6">
            <a:extLst>
              <a:ext uri="{FF2B5EF4-FFF2-40B4-BE49-F238E27FC236}">
                <a16:creationId xmlns:a16="http://schemas.microsoft.com/office/drawing/2014/main" id="{B5C93091-18D0-5728-7A3A-B46218B3E3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05025" y="4581834"/>
            <a:ext cx="7219950" cy="20574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nvGrpSpPr>
          <p:cNvPr id="11" name="Group 10">
            <a:extLst>
              <a:ext uri="{FF2B5EF4-FFF2-40B4-BE49-F238E27FC236}">
                <a16:creationId xmlns:a16="http://schemas.microsoft.com/office/drawing/2014/main" id="{86589950-1A2B-8936-BA79-C70B1CA71242}"/>
              </a:ext>
            </a:extLst>
          </p:cNvPr>
          <p:cNvGrpSpPr/>
          <p:nvPr/>
        </p:nvGrpSpPr>
        <p:grpSpPr>
          <a:xfrm>
            <a:off x="9143570" y="5053548"/>
            <a:ext cx="360" cy="360"/>
            <a:chOff x="9143570" y="5053548"/>
            <a:chExt cx="360" cy="360"/>
          </a:xfrm>
        </p:grpSpPr>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17055F07-7E1B-F9BF-4B56-5D32FC4CC79C}"/>
                    </a:ext>
                  </a:extLst>
                </p14:cNvPr>
                <p14:cNvContentPartPr/>
                <p14:nvPr/>
              </p14:nvContentPartPr>
              <p14:xfrm>
                <a:off x="9143570" y="5053548"/>
                <a:ext cx="360" cy="360"/>
              </p14:xfrm>
            </p:contentPart>
          </mc:Choice>
          <mc:Fallback xmlns="">
            <p:pic>
              <p:nvPicPr>
                <p:cNvPr id="7" name="Ink 6">
                  <a:extLst>
                    <a:ext uri="{FF2B5EF4-FFF2-40B4-BE49-F238E27FC236}">
                      <a16:creationId xmlns:a16="http://schemas.microsoft.com/office/drawing/2014/main" id="{17055F07-7E1B-F9BF-4B56-5D32FC4CC79C}"/>
                    </a:ext>
                  </a:extLst>
                </p:cNvPr>
                <p:cNvPicPr/>
                <p:nvPr/>
              </p:nvPicPr>
              <p:blipFill>
                <a:blip r:embed="rId4"/>
                <a:stretch>
                  <a:fillRect/>
                </a:stretch>
              </p:blipFill>
              <p:spPr>
                <a:xfrm>
                  <a:off x="9080570" y="4990548"/>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2B3B8511-D489-5091-B924-E53961423675}"/>
                    </a:ext>
                  </a:extLst>
                </p14:cNvPr>
                <p14:cNvContentPartPr/>
                <p14:nvPr/>
              </p14:nvContentPartPr>
              <p14:xfrm>
                <a:off x="9143570" y="5053548"/>
                <a:ext cx="360" cy="360"/>
              </p14:xfrm>
            </p:contentPart>
          </mc:Choice>
          <mc:Fallback xmlns="">
            <p:pic>
              <p:nvPicPr>
                <p:cNvPr id="8" name="Ink 7">
                  <a:extLst>
                    <a:ext uri="{FF2B5EF4-FFF2-40B4-BE49-F238E27FC236}">
                      <a16:creationId xmlns:a16="http://schemas.microsoft.com/office/drawing/2014/main" id="{2B3B8511-D489-5091-B924-E53961423675}"/>
                    </a:ext>
                  </a:extLst>
                </p:cNvPr>
                <p:cNvPicPr/>
                <p:nvPr/>
              </p:nvPicPr>
              <p:blipFill>
                <a:blip r:embed="rId6"/>
                <a:stretch>
                  <a:fillRect/>
                </a:stretch>
              </p:blipFill>
              <p:spPr>
                <a:xfrm>
                  <a:off x="9080570" y="4990548"/>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9" name="Ink 8">
                  <a:extLst>
                    <a:ext uri="{FF2B5EF4-FFF2-40B4-BE49-F238E27FC236}">
                      <a16:creationId xmlns:a16="http://schemas.microsoft.com/office/drawing/2014/main" id="{D057F149-C1D3-CF0D-37D9-F8D1CA5F5D38}"/>
                    </a:ext>
                  </a:extLst>
                </p14:cNvPr>
                <p14:cNvContentPartPr/>
                <p14:nvPr/>
              </p14:nvContentPartPr>
              <p14:xfrm>
                <a:off x="9143570" y="5053548"/>
                <a:ext cx="360" cy="360"/>
              </p14:xfrm>
            </p:contentPart>
          </mc:Choice>
          <mc:Fallback xmlns="">
            <p:pic>
              <p:nvPicPr>
                <p:cNvPr id="9" name="Ink 8">
                  <a:extLst>
                    <a:ext uri="{FF2B5EF4-FFF2-40B4-BE49-F238E27FC236}">
                      <a16:creationId xmlns:a16="http://schemas.microsoft.com/office/drawing/2014/main" id="{D057F149-C1D3-CF0D-37D9-F8D1CA5F5D38}"/>
                    </a:ext>
                  </a:extLst>
                </p:cNvPr>
                <p:cNvPicPr/>
                <p:nvPr/>
              </p:nvPicPr>
              <p:blipFill>
                <a:blip r:embed="rId4"/>
                <a:stretch>
                  <a:fillRect/>
                </a:stretch>
              </p:blipFill>
              <p:spPr>
                <a:xfrm>
                  <a:off x="9080570" y="4990548"/>
                  <a:ext cx="126000" cy="126000"/>
                </a:xfrm>
                <a:prstGeom prst="rect">
                  <a:avLst/>
                </a:prstGeom>
              </p:spPr>
            </p:pic>
          </mc:Fallback>
        </mc:AlternateContent>
      </p:grpSp>
      <p:grpSp>
        <p:nvGrpSpPr>
          <p:cNvPr id="19" name="Group 18">
            <a:extLst>
              <a:ext uri="{FF2B5EF4-FFF2-40B4-BE49-F238E27FC236}">
                <a16:creationId xmlns:a16="http://schemas.microsoft.com/office/drawing/2014/main" id="{4C32DA06-80FE-C37F-95F9-53E28B29DCE8}"/>
              </a:ext>
            </a:extLst>
          </p:cNvPr>
          <p:cNvGrpSpPr/>
          <p:nvPr/>
        </p:nvGrpSpPr>
        <p:grpSpPr>
          <a:xfrm>
            <a:off x="8853050" y="4670508"/>
            <a:ext cx="390960" cy="610200"/>
            <a:chOff x="8853050" y="4670508"/>
            <a:chExt cx="390960" cy="610200"/>
          </a:xfrm>
        </p:grpSpPr>
        <mc:AlternateContent xmlns:mc="http://schemas.openxmlformats.org/markup-compatibility/2006" xmlns:p14="http://schemas.microsoft.com/office/powerpoint/2010/main">
          <mc:Choice Requires="p14">
            <p:contentPart p14:bwMode="auto" r:id="rId8">
              <p14:nvContentPartPr>
                <p14:cNvPr id="12" name="Ink 11">
                  <a:extLst>
                    <a:ext uri="{FF2B5EF4-FFF2-40B4-BE49-F238E27FC236}">
                      <a16:creationId xmlns:a16="http://schemas.microsoft.com/office/drawing/2014/main" id="{77B0F6F4-76B1-86AD-B517-49E4C37418C9}"/>
                    </a:ext>
                  </a:extLst>
                </p14:cNvPr>
                <p14:cNvContentPartPr/>
                <p14:nvPr/>
              </p14:nvContentPartPr>
              <p14:xfrm>
                <a:off x="9242210" y="5004588"/>
                <a:ext cx="360" cy="360"/>
              </p14:xfrm>
            </p:contentPart>
          </mc:Choice>
          <mc:Fallback xmlns="">
            <p:pic>
              <p:nvPicPr>
                <p:cNvPr id="12" name="Ink 11">
                  <a:extLst>
                    <a:ext uri="{FF2B5EF4-FFF2-40B4-BE49-F238E27FC236}">
                      <a16:creationId xmlns:a16="http://schemas.microsoft.com/office/drawing/2014/main" id="{77B0F6F4-76B1-86AD-B517-49E4C37418C9}"/>
                    </a:ext>
                  </a:extLst>
                </p:cNvPr>
                <p:cNvPicPr/>
                <p:nvPr/>
              </p:nvPicPr>
              <p:blipFill>
                <a:blip r:embed="rId9"/>
                <a:stretch>
                  <a:fillRect/>
                </a:stretch>
              </p:blipFill>
              <p:spPr>
                <a:xfrm>
                  <a:off x="9179210" y="4941588"/>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3" name="Ink 12">
                  <a:extLst>
                    <a:ext uri="{FF2B5EF4-FFF2-40B4-BE49-F238E27FC236}">
                      <a16:creationId xmlns:a16="http://schemas.microsoft.com/office/drawing/2014/main" id="{EDDF2451-1007-EE4F-C8AD-B8A535C318D9}"/>
                    </a:ext>
                  </a:extLst>
                </p14:cNvPr>
                <p14:cNvContentPartPr/>
                <p14:nvPr/>
              </p14:nvContentPartPr>
              <p14:xfrm>
                <a:off x="9242210" y="5004588"/>
                <a:ext cx="360" cy="360"/>
              </p14:xfrm>
            </p:contentPart>
          </mc:Choice>
          <mc:Fallback xmlns="">
            <p:pic>
              <p:nvPicPr>
                <p:cNvPr id="13" name="Ink 12">
                  <a:extLst>
                    <a:ext uri="{FF2B5EF4-FFF2-40B4-BE49-F238E27FC236}">
                      <a16:creationId xmlns:a16="http://schemas.microsoft.com/office/drawing/2014/main" id="{EDDF2451-1007-EE4F-C8AD-B8A535C318D9}"/>
                    </a:ext>
                  </a:extLst>
                </p:cNvPr>
                <p:cNvPicPr/>
                <p:nvPr/>
              </p:nvPicPr>
              <p:blipFill>
                <a:blip r:embed="rId9"/>
                <a:stretch>
                  <a:fillRect/>
                </a:stretch>
              </p:blipFill>
              <p:spPr>
                <a:xfrm>
                  <a:off x="9179210" y="4941588"/>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5" name="Ink 14">
                  <a:extLst>
                    <a:ext uri="{FF2B5EF4-FFF2-40B4-BE49-F238E27FC236}">
                      <a16:creationId xmlns:a16="http://schemas.microsoft.com/office/drawing/2014/main" id="{BEEF1ACD-0669-0193-C04A-3709213B8435}"/>
                    </a:ext>
                  </a:extLst>
                </p14:cNvPr>
                <p14:cNvContentPartPr/>
                <p14:nvPr/>
              </p14:nvContentPartPr>
              <p14:xfrm>
                <a:off x="8996330" y="5034108"/>
                <a:ext cx="360" cy="360"/>
              </p14:xfrm>
            </p:contentPart>
          </mc:Choice>
          <mc:Fallback xmlns="">
            <p:pic>
              <p:nvPicPr>
                <p:cNvPr id="15" name="Ink 14">
                  <a:extLst>
                    <a:ext uri="{FF2B5EF4-FFF2-40B4-BE49-F238E27FC236}">
                      <a16:creationId xmlns:a16="http://schemas.microsoft.com/office/drawing/2014/main" id="{BEEF1ACD-0669-0193-C04A-3709213B8435}"/>
                    </a:ext>
                  </a:extLst>
                </p:cNvPr>
                <p:cNvPicPr/>
                <p:nvPr/>
              </p:nvPicPr>
              <p:blipFill>
                <a:blip r:embed="rId9"/>
                <a:stretch>
                  <a:fillRect/>
                </a:stretch>
              </p:blipFill>
              <p:spPr>
                <a:xfrm>
                  <a:off x="8933330" y="4971108"/>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6" name="Ink 15">
                  <a:extLst>
                    <a:ext uri="{FF2B5EF4-FFF2-40B4-BE49-F238E27FC236}">
                      <a16:creationId xmlns:a16="http://schemas.microsoft.com/office/drawing/2014/main" id="{B52470C6-8559-8204-9442-C36B99D10EB7}"/>
                    </a:ext>
                  </a:extLst>
                </p14:cNvPr>
                <p14:cNvContentPartPr/>
                <p14:nvPr/>
              </p14:nvContentPartPr>
              <p14:xfrm>
                <a:off x="8996330" y="5034108"/>
                <a:ext cx="84600" cy="181800"/>
              </p14:xfrm>
            </p:contentPart>
          </mc:Choice>
          <mc:Fallback xmlns="">
            <p:pic>
              <p:nvPicPr>
                <p:cNvPr id="16" name="Ink 15">
                  <a:extLst>
                    <a:ext uri="{FF2B5EF4-FFF2-40B4-BE49-F238E27FC236}">
                      <a16:creationId xmlns:a16="http://schemas.microsoft.com/office/drawing/2014/main" id="{B52470C6-8559-8204-9442-C36B99D10EB7}"/>
                    </a:ext>
                  </a:extLst>
                </p:cNvPr>
                <p:cNvPicPr/>
                <p:nvPr/>
              </p:nvPicPr>
              <p:blipFill>
                <a:blip r:embed="rId13"/>
                <a:stretch>
                  <a:fillRect/>
                </a:stretch>
              </p:blipFill>
              <p:spPr>
                <a:xfrm>
                  <a:off x="8933061" y="4971108"/>
                  <a:ext cx="210777" cy="3074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8" name="Ink 17">
                  <a:extLst>
                    <a:ext uri="{FF2B5EF4-FFF2-40B4-BE49-F238E27FC236}">
                      <a16:creationId xmlns:a16="http://schemas.microsoft.com/office/drawing/2014/main" id="{C66D62C9-4943-1D33-58C2-ABBF36D45809}"/>
                    </a:ext>
                  </a:extLst>
                </p14:cNvPr>
                <p14:cNvContentPartPr/>
                <p14:nvPr/>
              </p14:nvContentPartPr>
              <p14:xfrm>
                <a:off x="8853050" y="4670508"/>
                <a:ext cx="390960" cy="610200"/>
              </p14:xfrm>
            </p:contentPart>
          </mc:Choice>
          <mc:Fallback xmlns="">
            <p:pic>
              <p:nvPicPr>
                <p:cNvPr id="18" name="Ink 17">
                  <a:extLst>
                    <a:ext uri="{FF2B5EF4-FFF2-40B4-BE49-F238E27FC236}">
                      <a16:creationId xmlns:a16="http://schemas.microsoft.com/office/drawing/2014/main" id="{C66D62C9-4943-1D33-58C2-ABBF36D45809}"/>
                    </a:ext>
                  </a:extLst>
                </p:cNvPr>
                <p:cNvPicPr/>
                <p:nvPr/>
              </p:nvPicPr>
              <p:blipFill>
                <a:blip r:embed="rId15"/>
                <a:stretch>
                  <a:fillRect/>
                </a:stretch>
              </p:blipFill>
              <p:spPr>
                <a:xfrm>
                  <a:off x="8789992" y="4607508"/>
                  <a:ext cx="516716" cy="735840"/>
                </a:xfrm>
                <a:prstGeom prst="rect">
                  <a:avLst/>
                </a:prstGeom>
              </p:spPr>
            </p:pic>
          </mc:Fallback>
        </mc:AlternateContent>
      </p:grpSp>
    </p:spTree>
    <p:extLst>
      <p:ext uri="{BB962C8B-B14F-4D97-AF65-F5344CB8AC3E}">
        <p14:creationId xmlns:p14="http://schemas.microsoft.com/office/powerpoint/2010/main" val="563194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D8EE19-616C-7ED6-CA9F-E7E14C428187}"/>
              </a:ext>
            </a:extLst>
          </p:cNvPr>
          <p:cNvSpPr>
            <a:spLocks noGrp="1"/>
          </p:cNvSpPr>
          <p:nvPr>
            <p:ph type="title"/>
          </p:nvPr>
        </p:nvSpPr>
        <p:spPr>
          <a:xfrm>
            <a:off x="502023" y="-4669"/>
            <a:ext cx="9092453" cy="899740"/>
          </a:xfrm>
        </p:spPr>
        <p:txBody>
          <a:bodyPr/>
          <a:lstStyle/>
          <a:p>
            <a:endParaRPr lang="en-IN"/>
          </a:p>
        </p:txBody>
      </p:sp>
      <p:sp>
        <p:nvSpPr>
          <p:cNvPr id="4" name="Title 1">
            <a:extLst>
              <a:ext uri="{FF2B5EF4-FFF2-40B4-BE49-F238E27FC236}">
                <a16:creationId xmlns:a16="http://schemas.microsoft.com/office/drawing/2014/main" id="{15CCEA03-39DD-ED7A-49CC-0D8B1FA1E6A8}"/>
              </a:ext>
            </a:extLst>
          </p:cNvPr>
          <p:cNvSpPr txBox="1">
            <a:spLocks/>
          </p:cNvSpPr>
          <p:nvPr/>
        </p:nvSpPr>
        <p:spPr>
          <a:xfrm>
            <a:off x="688258" y="508693"/>
            <a:ext cx="5137355" cy="56028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b="1" u="sng" dirty="0">
                <a:solidFill>
                  <a:srgbClr val="20364D"/>
                </a:solidFill>
                <a:latin typeface="Aharoni" panose="02010803020104030203" pitchFamily="2" charset="-79"/>
                <a:cs typeface="Aharoni" panose="02010803020104030203" pitchFamily="2" charset="-79"/>
              </a:rPr>
              <a:t>Feature Engineering:</a:t>
            </a:r>
          </a:p>
        </p:txBody>
      </p:sp>
      <p:sp>
        <p:nvSpPr>
          <p:cNvPr id="5" name="Subtitle 2">
            <a:extLst>
              <a:ext uri="{FF2B5EF4-FFF2-40B4-BE49-F238E27FC236}">
                <a16:creationId xmlns:a16="http://schemas.microsoft.com/office/drawing/2014/main" id="{F52F3B4C-7952-1553-295C-62AE9C5127E2}"/>
              </a:ext>
            </a:extLst>
          </p:cNvPr>
          <p:cNvSpPr txBox="1">
            <a:spLocks/>
          </p:cNvSpPr>
          <p:nvPr/>
        </p:nvSpPr>
        <p:spPr>
          <a:xfrm>
            <a:off x="496528" y="1311121"/>
            <a:ext cx="7623471" cy="528379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a:solidFill>
                  <a:srgbClr val="20364D"/>
                </a:solidFill>
                <a:latin typeface="Times New Roman" panose="02020603050405020304" pitchFamily="18" charset="0"/>
                <a:cs typeface="Times New Roman" panose="02020603050405020304" pitchFamily="18" charset="0"/>
              </a:rPr>
              <a:t>Feature engineering is the process of transforming raw data into meaningful features that improve the performance of machine learning models. It involves identifying, or modifying features to make the data more useful for analysis.</a:t>
            </a:r>
          </a:p>
          <a:p>
            <a:pPr marL="342900" indent="-342900">
              <a:buFont typeface="+mj-lt"/>
              <a:buAutoNum type="arabicPeriod"/>
            </a:pPr>
            <a:r>
              <a:rPr lang="en-US" altLang="en-US" sz="2000" b="1">
                <a:solidFill>
                  <a:srgbClr val="20364D"/>
                </a:solidFill>
                <a:latin typeface="Times New Roman" panose="02020603050405020304" pitchFamily="18" charset="0"/>
                <a:cs typeface="Times New Roman" panose="02020603050405020304" pitchFamily="18" charset="0"/>
              </a:rPr>
              <a:t>Feature identification: </a:t>
            </a:r>
            <a:r>
              <a:rPr lang="en-US" altLang="en-US" sz="2000">
                <a:solidFill>
                  <a:srgbClr val="20364D"/>
                </a:solidFill>
                <a:latin typeface="Times New Roman" panose="02020603050405020304" pitchFamily="18" charset="0"/>
                <a:cs typeface="Times New Roman" panose="02020603050405020304" pitchFamily="18" charset="0"/>
              </a:rPr>
              <a:t>It</a:t>
            </a:r>
            <a:r>
              <a:rPr lang="en-US" altLang="en-US" sz="2000" b="1">
                <a:solidFill>
                  <a:srgbClr val="20364D"/>
                </a:solidFill>
                <a:latin typeface="Times New Roman" panose="02020603050405020304" pitchFamily="18" charset="0"/>
                <a:cs typeface="Times New Roman" panose="02020603050405020304" pitchFamily="18" charset="0"/>
              </a:rPr>
              <a:t> </a:t>
            </a:r>
            <a:r>
              <a:rPr lang="en-US" altLang="en-US" sz="2000">
                <a:solidFill>
                  <a:srgbClr val="20364D"/>
                </a:solidFill>
                <a:latin typeface="Times New Roman" panose="02020603050405020304" pitchFamily="18" charset="0"/>
                <a:cs typeface="Times New Roman" panose="02020603050405020304" pitchFamily="18" charset="0"/>
              </a:rPr>
              <a:t>involves categorizing features as </a:t>
            </a:r>
            <a:r>
              <a:rPr lang="en-US" altLang="en-US" sz="2000" b="1">
                <a:solidFill>
                  <a:srgbClr val="20364D"/>
                </a:solidFill>
                <a:latin typeface="Times New Roman" panose="02020603050405020304" pitchFamily="18" charset="0"/>
                <a:cs typeface="Times New Roman" panose="02020603050405020304" pitchFamily="18" charset="0"/>
              </a:rPr>
              <a:t>numerical</a:t>
            </a:r>
            <a:r>
              <a:rPr lang="en-US" altLang="en-US" sz="2000">
                <a:solidFill>
                  <a:srgbClr val="20364D"/>
                </a:solidFill>
                <a:latin typeface="Times New Roman" panose="02020603050405020304" pitchFamily="18" charset="0"/>
                <a:cs typeface="Times New Roman" panose="02020603050405020304" pitchFamily="18" charset="0"/>
              </a:rPr>
              <a:t> (quantitative data like age or salary) or </a:t>
            </a:r>
            <a:r>
              <a:rPr lang="en-US" altLang="en-US" sz="2000" b="1">
                <a:solidFill>
                  <a:srgbClr val="20364D"/>
                </a:solidFill>
                <a:latin typeface="Times New Roman" panose="02020603050405020304" pitchFamily="18" charset="0"/>
                <a:cs typeface="Times New Roman" panose="02020603050405020304" pitchFamily="18" charset="0"/>
              </a:rPr>
              <a:t>categorical</a:t>
            </a:r>
            <a:r>
              <a:rPr lang="en-US" altLang="en-US" sz="2000">
                <a:solidFill>
                  <a:srgbClr val="20364D"/>
                </a:solidFill>
                <a:latin typeface="Times New Roman" panose="02020603050405020304" pitchFamily="18" charset="0"/>
                <a:cs typeface="Times New Roman" panose="02020603050405020304" pitchFamily="18" charset="0"/>
              </a:rPr>
              <a:t> (qualitative data like gender or country). This distinction is crucial because numerical features may need scaling, while categorical ones require encoding for machine learning models to process them effectively.</a:t>
            </a:r>
          </a:p>
          <a:p>
            <a:pPr marL="342900" indent="-342900">
              <a:buFont typeface="+mj-lt"/>
              <a:buAutoNum type="arabicPeriod"/>
            </a:pPr>
            <a:r>
              <a:rPr lang="en-US" sz="2000" b="1">
                <a:solidFill>
                  <a:srgbClr val="20364D"/>
                </a:solidFill>
                <a:latin typeface="Times New Roman" panose="02020603050405020304" pitchFamily="18" charset="0"/>
                <a:cs typeface="Times New Roman" panose="02020603050405020304" pitchFamily="18" charset="0"/>
              </a:rPr>
              <a:t>Scaling:</a:t>
            </a:r>
            <a:r>
              <a:rPr lang="en-US" sz="2000">
                <a:solidFill>
                  <a:srgbClr val="20364D"/>
                </a:solidFill>
                <a:latin typeface="Times New Roman" panose="02020603050405020304" pitchFamily="18" charset="0"/>
                <a:cs typeface="Times New Roman" panose="02020603050405020304" pitchFamily="18" charset="0"/>
              </a:rPr>
              <a:t> Normalizing or standardizing numerical data so that all features have similar scales, improving model performance.</a:t>
            </a:r>
          </a:p>
          <a:p>
            <a:pPr marL="342900" indent="-342900">
              <a:buFont typeface="+mj-lt"/>
              <a:buAutoNum type="arabicPeriod"/>
            </a:pPr>
            <a:r>
              <a:rPr lang="en-US" sz="2000" b="1">
                <a:solidFill>
                  <a:srgbClr val="20364D"/>
                </a:solidFill>
                <a:latin typeface="Times New Roman" panose="02020603050405020304" pitchFamily="18" charset="0"/>
                <a:cs typeface="Times New Roman" panose="02020603050405020304" pitchFamily="18" charset="0"/>
              </a:rPr>
              <a:t>Encoding Categorical Variables:</a:t>
            </a:r>
            <a:r>
              <a:rPr lang="en-US" sz="2000">
                <a:solidFill>
                  <a:srgbClr val="20364D"/>
                </a:solidFill>
                <a:latin typeface="Times New Roman" panose="02020603050405020304" pitchFamily="18" charset="0"/>
                <a:cs typeface="Times New Roman" panose="02020603050405020304" pitchFamily="18" charset="0"/>
              </a:rPr>
              <a:t> Converting categories into numerical values using methods like one-hot encoding, allowing models to process non-numeric data.</a:t>
            </a:r>
          </a:p>
          <a:p>
            <a:pPr marL="342900" indent="-342900">
              <a:buFont typeface="+mj-lt"/>
              <a:buAutoNum type="arabicPeriod"/>
            </a:pPr>
            <a:r>
              <a:rPr lang="en-US" sz="2000" b="1">
                <a:solidFill>
                  <a:srgbClr val="20364D"/>
                </a:solidFill>
                <a:latin typeface="Times New Roman" panose="02020603050405020304" pitchFamily="18" charset="0"/>
                <a:cs typeface="Times New Roman" panose="02020603050405020304" pitchFamily="18" charset="0"/>
              </a:rPr>
              <a:t>Choosing Relevant Features:</a:t>
            </a:r>
            <a:r>
              <a:rPr lang="en-US" sz="2000">
                <a:solidFill>
                  <a:srgbClr val="20364D"/>
                </a:solidFill>
                <a:latin typeface="Times New Roman" panose="02020603050405020304" pitchFamily="18" charset="0"/>
                <a:cs typeface="Times New Roman" panose="02020603050405020304" pitchFamily="18" charset="0"/>
              </a:rPr>
              <a:t> Identifying which features have the most predictive power, eliminating irrelevant or redundant data to reduce noise and improve accuracy.</a:t>
            </a:r>
          </a:p>
          <a:p>
            <a:endParaRPr lang="en-US" sz="2000">
              <a:solidFill>
                <a:srgbClr val="20364D"/>
              </a:solidFill>
              <a:latin typeface="Times New Roman" panose="02020603050405020304" pitchFamily="18" charset="0"/>
              <a:cs typeface="Times New Roman" panose="02020603050405020304" pitchFamily="18" charset="0"/>
            </a:endParaRPr>
          </a:p>
          <a:p>
            <a:endParaRPr lang="en-US" sz="2000">
              <a:solidFill>
                <a:srgbClr val="20364D"/>
              </a:solidFill>
              <a:latin typeface="Times New Roman" panose="02020603050405020304" pitchFamily="18" charset="0"/>
              <a:cs typeface="Times New Roman" panose="02020603050405020304" pitchFamily="18" charset="0"/>
            </a:endParaRPr>
          </a:p>
          <a:p>
            <a:endParaRPr lang="en-US" sz="2000">
              <a:solidFill>
                <a:srgbClr val="20364D"/>
              </a:solidFill>
              <a:latin typeface="Times New Roman" panose="02020603050405020304" pitchFamily="18" charset="0"/>
              <a:cs typeface="Times New Roman" panose="02020603050405020304" pitchFamily="18" charset="0"/>
            </a:endParaRPr>
          </a:p>
          <a:p>
            <a:endParaRPr lang="en-IN" sz="2000">
              <a:solidFill>
                <a:srgbClr val="20364D"/>
              </a:solidFill>
              <a:latin typeface="Times New Roman" panose="02020603050405020304" pitchFamily="18" charset="0"/>
              <a:cs typeface="Times New Roman" panose="02020603050405020304" pitchFamily="18" charset="0"/>
            </a:endParaRPr>
          </a:p>
        </p:txBody>
      </p:sp>
      <p:sp>
        <p:nvSpPr>
          <p:cNvPr id="6" name="Rectangle 1">
            <a:extLst>
              <a:ext uri="{FF2B5EF4-FFF2-40B4-BE49-F238E27FC236}">
                <a16:creationId xmlns:a16="http://schemas.microsoft.com/office/drawing/2014/main" id="{A8D05B70-F3E2-2697-35D6-A7E6DEEDF42E}"/>
              </a:ext>
            </a:extLst>
          </p:cNvPr>
          <p:cNvSpPr>
            <a:spLocks noChangeArrowheads="1"/>
          </p:cNvSpPr>
          <p:nvPr/>
        </p:nvSpPr>
        <p:spPr bwMode="auto">
          <a:xfrm>
            <a:off x="688258" y="4388945"/>
            <a:ext cx="11666136"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12" name="Content Placeholder 4">
            <a:extLst>
              <a:ext uri="{FF2B5EF4-FFF2-40B4-BE49-F238E27FC236}">
                <a16:creationId xmlns:a16="http://schemas.microsoft.com/office/drawing/2014/main" id="{CFC2B53A-25CA-0FAD-5AAB-54B2486FCFB7}"/>
              </a:ext>
            </a:extLst>
          </p:cNvPr>
          <p:cNvPicPr>
            <a:picLocks noChangeAspect="1"/>
          </p:cNvPicPr>
          <p:nvPr/>
        </p:nvPicPr>
        <p:blipFill>
          <a:blip r:embed="rId2">
            <a:extLst>
              <a:ext uri="{28A0092B-C50C-407E-A947-70E740481C1C}">
                <a14:useLocalDpi xmlns:a14="http://schemas.microsoft.com/office/drawing/2010/main" val="0"/>
              </a:ext>
            </a:extLst>
          </a:blip>
          <a:srcRect l="15607" r="9996"/>
          <a:stretch/>
        </p:blipFill>
        <p:spPr>
          <a:xfrm>
            <a:off x="8565266" y="2149236"/>
            <a:ext cx="3380929" cy="3408325"/>
          </a:xfrm>
          <a:prstGeom prst="rect">
            <a:avLst/>
          </a:prstGeom>
          <a:ln w="127000" cap="sq">
            <a:solidFill>
              <a:srgbClr val="20364D"/>
            </a:solidFill>
            <a:miter lim="800000"/>
          </a:ln>
          <a:effectLst>
            <a:outerShdw blurRad="57150" dist="50800" dir="2700000" algn="tl" rotWithShape="0">
              <a:srgbClr val="000000">
                <a:alpha val="40000"/>
              </a:srgbClr>
            </a:outerShdw>
          </a:effectLst>
        </p:spPr>
      </p:pic>
      <p:pic>
        <p:nvPicPr>
          <p:cNvPr id="14" name="Picture 13">
            <a:extLst>
              <a:ext uri="{FF2B5EF4-FFF2-40B4-BE49-F238E27FC236}">
                <a16:creationId xmlns:a16="http://schemas.microsoft.com/office/drawing/2014/main" id="{1367051A-4A81-9C0B-54F1-0FFFE567050F}"/>
              </a:ext>
            </a:extLst>
          </p:cNvPr>
          <p:cNvPicPr>
            <a:picLocks noChangeAspect="1"/>
          </p:cNvPicPr>
          <p:nvPr/>
        </p:nvPicPr>
        <p:blipFill>
          <a:blip r:embed="rId3">
            <a:extLst>
              <a:ext uri="{28A0092B-C50C-407E-A947-70E740481C1C}">
                <a14:useLocalDpi xmlns:a14="http://schemas.microsoft.com/office/drawing/2010/main" val="0"/>
              </a:ext>
            </a:extLst>
          </a:blip>
          <a:srcRect l="19570" r="6666" b="-2509"/>
          <a:stretch/>
        </p:blipFill>
        <p:spPr>
          <a:xfrm>
            <a:off x="8565266" y="2149235"/>
            <a:ext cx="3380928" cy="3523853"/>
          </a:xfrm>
          <a:prstGeom prst="rect">
            <a:avLst/>
          </a:prstGeom>
        </p:spPr>
      </p:pic>
    </p:spTree>
    <p:extLst>
      <p:ext uri="{BB962C8B-B14F-4D97-AF65-F5344CB8AC3E}">
        <p14:creationId xmlns:p14="http://schemas.microsoft.com/office/powerpoint/2010/main" val="1484223281"/>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D8EE19-616C-7ED6-CA9F-E7E14C428187}"/>
              </a:ext>
            </a:extLst>
          </p:cNvPr>
          <p:cNvSpPr>
            <a:spLocks noGrp="1"/>
          </p:cNvSpPr>
          <p:nvPr>
            <p:ph type="title"/>
          </p:nvPr>
        </p:nvSpPr>
        <p:spPr>
          <a:xfrm>
            <a:off x="502023" y="-4669"/>
            <a:ext cx="9092453" cy="899740"/>
          </a:xfrm>
        </p:spPr>
        <p:txBody>
          <a:bodyPr/>
          <a:lstStyle/>
          <a:p>
            <a:endParaRPr lang="en-IN"/>
          </a:p>
        </p:txBody>
      </p:sp>
      <p:sp>
        <p:nvSpPr>
          <p:cNvPr id="4" name="Title 1">
            <a:extLst>
              <a:ext uri="{FF2B5EF4-FFF2-40B4-BE49-F238E27FC236}">
                <a16:creationId xmlns:a16="http://schemas.microsoft.com/office/drawing/2014/main" id="{15CCEA03-39DD-ED7A-49CC-0D8B1FA1E6A8}"/>
              </a:ext>
            </a:extLst>
          </p:cNvPr>
          <p:cNvSpPr txBox="1">
            <a:spLocks/>
          </p:cNvSpPr>
          <p:nvPr/>
        </p:nvSpPr>
        <p:spPr>
          <a:xfrm>
            <a:off x="496528" y="508693"/>
            <a:ext cx="5137355" cy="56028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b="1" u="sng" dirty="0">
                <a:solidFill>
                  <a:srgbClr val="20364D"/>
                </a:solidFill>
                <a:latin typeface="Aharoni" panose="02010803020104030203" pitchFamily="2" charset="-79"/>
                <a:cs typeface="Aharoni" panose="02010803020104030203" pitchFamily="2" charset="-79"/>
              </a:rPr>
              <a:t>Model Evaluation</a:t>
            </a:r>
          </a:p>
        </p:txBody>
      </p:sp>
      <p:sp>
        <p:nvSpPr>
          <p:cNvPr id="5" name="Subtitle 2">
            <a:extLst>
              <a:ext uri="{FF2B5EF4-FFF2-40B4-BE49-F238E27FC236}">
                <a16:creationId xmlns:a16="http://schemas.microsoft.com/office/drawing/2014/main" id="{F52F3B4C-7952-1553-295C-62AE9C5127E2}"/>
              </a:ext>
            </a:extLst>
          </p:cNvPr>
          <p:cNvSpPr txBox="1">
            <a:spLocks/>
          </p:cNvSpPr>
          <p:nvPr/>
        </p:nvSpPr>
        <p:spPr>
          <a:xfrm>
            <a:off x="496528" y="1311121"/>
            <a:ext cx="7623471" cy="528379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buNone/>
            </a:pPr>
            <a:r>
              <a:rPr lang="en-US" sz="2000" dirty="0">
                <a:solidFill>
                  <a:srgbClr val="20364D"/>
                </a:solidFill>
                <a:latin typeface="Times New Roman" panose="02020603050405020304" pitchFamily="18" charset="0"/>
                <a:cs typeface="Times New Roman" panose="02020603050405020304" pitchFamily="18" charset="0"/>
              </a:rPr>
              <a:t>Model evaluation refers to the process of assessing the performance of a machine learning model using various metrics to determine its accuracy and effectiveness in making predictions. This step is crucial as it helps to identify how well the model generalizes to unseen data, guiding further improvements and ensuring reliable predictions.</a:t>
            </a:r>
          </a:p>
          <a:p>
            <a:pPr algn="l"/>
            <a:endParaRPr lang="en-US" sz="2000" dirty="0">
              <a:solidFill>
                <a:srgbClr val="20364D"/>
              </a:solidFill>
              <a:latin typeface="Times New Roman" panose="02020603050405020304" pitchFamily="18" charset="0"/>
              <a:cs typeface="Times New Roman" panose="02020603050405020304" pitchFamily="18" charset="0"/>
            </a:endParaRPr>
          </a:p>
          <a:p>
            <a:pPr marL="0" indent="0" algn="l">
              <a:buNone/>
            </a:pPr>
            <a:r>
              <a:rPr lang="en-US" b="1" dirty="0">
                <a:solidFill>
                  <a:srgbClr val="20364D"/>
                </a:solidFill>
                <a:latin typeface="Times New Roman" panose="02020603050405020304" pitchFamily="18" charset="0"/>
                <a:cs typeface="Times New Roman" panose="02020603050405020304" pitchFamily="18" charset="0"/>
              </a:rPr>
              <a:t>Performance Metrics:</a:t>
            </a:r>
            <a:endParaRPr lang="en-US" dirty="0">
              <a:solidFill>
                <a:srgbClr val="20364D"/>
              </a:solidFill>
              <a:latin typeface="Times New Roman" panose="02020603050405020304" pitchFamily="18" charset="0"/>
              <a:cs typeface="Times New Roman" panose="02020603050405020304" pitchFamily="18" charset="0"/>
            </a:endParaRPr>
          </a:p>
          <a:p>
            <a:pPr algn="l">
              <a:buFont typeface="Arial" panose="020B0604020202020204" pitchFamily="34" charset="0"/>
              <a:buChar char="•"/>
            </a:pPr>
            <a:r>
              <a:rPr lang="en-US" sz="2000" b="1" dirty="0">
                <a:solidFill>
                  <a:srgbClr val="20364D"/>
                </a:solidFill>
                <a:latin typeface="Times New Roman" panose="02020603050405020304" pitchFamily="18" charset="0"/>
                <a:cs typeface="Times New Roman" panose="02020603050405020304" pitchFamily="18" charset="0"/>
              </a:rPr>
              <a:t>Accuracy:</a:t>
            </a:r>
            <a:r>
              <a:rPr lang="en-US" sz="2000" dirty="0">
                <a:solidFill>
                  <a:srgbClr val="20364D"/>
                </a:solidFill>
                <a:latin typeface="Times New Roman" panose="02020603050405020304" pitchFamily="18" charset="0"/>
                <a:cs typeface="Times New Roman" panose="02020603050405020304" pitchFamily="18" charset="0"/>
              </a:rPr>
              <a:t> Measures the overall correctness of the model's predictions.</a:t>
            </a:r>
          </a:p>
          <a:p>
            <a:pPr algn="l">
              <a:buFont typeface="Arial" panose="020B0604020202020204" pitchFamily="34" charset="0"/>
              <a:buChar char="•"/>
            </a:pPr>
            <a:r>
              <a:rPr lang="en-US" sz="2000" b="1" dirty="0">
                <a:solidFill>
                  <a:srgbClr val="20364D"/>
                </a:solidFill>
                <a:latin typeface="Times New Roman" panose="02020603050405020304" pitchFamily="18" charset="0"/>
                <a:cs typeface="Times New Roman" panose="02020603050405020304" pitchFamily="18" charset="0"/>
              </a:rPr>
              <a:t>Precision:</a:t>
            </a:r>
            <a:r>
              <a:rPr lang="en-US" sz="2000" dirty="0">
                <a:solidFill>
                  <a:srgbClr val="20364D"/>
                </a:solidFill>
                <a:latin typeface="Times New Roman" panose="02020603050405020304" pitchFamily="18" charset="0"/>
                <a:cs typeface="Times New Roman" panose="02020603050405020304" pitchFamily="18" charset="0"/>
              </a:rPr>
              <a:t> Indicates the proportion of true positive results in all positive predictions (True Positives / (True Positives + False Positives)).</a:t>
            </a:r>
          </a:p>
          <a:p>
            <a:pPr algn="l">
              <a:buFont typeface="Arial" panose="020B0604020202020204" pitchFamily="34" charset="0"/>
              <a:buChar char="•"/>
            </a:pPr>
            <a:r>
              <a:rPr lang="en-US" sz="2000" b="1" dirty="0">
                <a:solidFill>
                  <a:srgbClr val="20364D"/>
                </a:solidFill>
                <a:latin typeface="Times New Roman" panose="02020603050405020304" pitchFamily="18" charset="0"/>
                <a:cs typeface="Times New Roman" panose="02020603050405020304" pitchFamily="18" charset="0"/>
              </a:rPr>
              <a:t>Recall (Sensitivity):</a:t>
            </a:r>
            <a:r>
              <a:rPr lang="en-US" sz="2000" dirty="0">
                <a:solidFill>
                  <a:srgbClr val="20364D"/>
                </a:solidFill>
                <a:latin typeface="Times New Roman" panose="02020603050405020304" pitchFamily="18" charset="0"/>
                <a:cs typeface="Times New Roman" panose="02020603050405020304" pitchFamily="18" charset="0"/>
              </a:rPr>
              <a:t> Reflects the model's ability to identify all relevant instances (True Positives / (True Positives + False Negatives)).</a:t>
            </a:r>
          </a:p>
          <a:p>
            <a:pPr algn="l">
              <a:buFont typeface="Arial" panose="020B0604020202020204" pitchFamily="34" charset="0"/>
              <a:buChar char="•"/>
            </a:pPr>
            <a:r>
              <a:rPr lang="en-US" sz="2000" b="1" dirty="0">
                <a:solidFill>
                  <a:srgbClr val="20364D"/>
                </a:solidFill>
                <a:latin typeface="Times New Roman" panose="02020603050405020304" pitchFamily="18" charset="0"/>
                <a:cs typeface="Times New Roman" panose="02020603050405020304" pitchFamily="18" charset="0"/>
              </a:rPr>
              <a:t>F1-Score:</a:t>
            </a:r>
            <a:r>
              <a:rPr lang="en-US" sz="2000" dirty="0">
                <a:solidFill>
                  <a:srgbClr val="20364D"/>
                </a:solidFill>
                <a:latin typeface="Times New Roman" panose="02020603050405020304" pitchFamily="18" charset="0"/>
                <a:cs typeface="Times New Roman" panose="02020603050405020304" pitchFamily="18" charset="0"/>
              </a:rPr>
              <a:t> The harmonic mean of precision and recall, balancing the two metrics (2 * (Precision * Recall) / (Precision + Recall)).</a:t>
            </a:r>
          </a:p>
          <a:p>
            <a:pPr algn="l"/>
            <a:endParaRPr lang="en-US" sz="2000" dirty="0">
              <a:solidFill>
                <a:srgbClr val="20364D"/>
              </a:solidFill>
              <a:latin typeface="Times New Roman" panose="02020603050405020304" pitchFamily="18" charset="0"/>
              <a:cs typeface="Times New Roman" panose="02020603050405020304" pitchFamily="18" charset="0"/>
            </a:endParaRPr>
          </a:p>
          <a:p>
            <a:pPr algn="l"/>
            <a:endParaRPr lang="en-US" sz="2000" dirty="0">
              <a:solidFill>
                <a:srgbClr val="20364D"/>
              </a:solidFill>
              <a:latin typeface="Times New Roman" panose="02020603050405020304" pitchFamily="18" charset="0"/>
              <a:cs typeface="Times New Roman" panose="02020603050405020304" pitchFamily="18" charset="0"/>
            </a:endParaRPr>
          </a:p>
          <a:p>
            <a:pPr algn="l"/>
            <a:endParaRPr lang="en-IN" sz="2000" dirty="0">
              <a:solidFill>
                <a:srgbClr val="20364D"/>
              </a:solidFill>
              <a:latin typeface="Times New Roman" panose="02020603050405020304" pitchFamily="18" charset="0"/>
              <a:cs typeface="Times New Roman" panose="02020603050405020304" pitchFamily="18" charset="0"/>
            </a:endParaRPr>
          </a:p>
        </p:txBody>
      </p:sp>
      <p:sp>
        <p:nvSpPr>
          <p:cNvPr id="6" name="Rectangle 1">
            <a:extLst>
              <a:ext uri="{FF2B5EF4-FFF2-40B4-BE49-F238E27FC236}">
                <a16:creationId xmlns:a16="http://schemas.microsoft.com/office/drawing/2014/main" id="{A8D05B70-F3E2-2697-35D6-A7E6DEEDF42E}"/>
              </a:ext>
            </a:extLst>
          </p:cNvPr>
          <p:cNvSpPr>
            <a:spLocks noChangeArrowheads="1"/>
          </p:cNvSpPr>
          <p:nvPr/>
        </p:nvSpPr>
        <p:spPr bwMode="auto">
          <a:xfrm>
            <a:off x="688258" y="4388945"/>
            <a:ext cx="11666136"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12" name="Content Placeholder 4">
            <a:extLst>
              <a:ext uri="{FF2B5EF4-FFF2-40B4-BE49-F238E27FC236}">
                <a16:creationId xmlns:a16="http://schemas.microsoft.com/office/drawing/2014/main" id="{CFC2B53A-25CA-0FAD-5AAB-54B2486FCFB7}"/>
              </a:ext>
            </a:extLst>
          </p:cNvPr>
          <p:cNvPicPr>
            <a:picLocks noChangeAspect="1"/>
          </p:cNvPicPr>
          <p:nvPr/>
        </p:nvPicPr>
        <p:blipFill>
          <a:blip r:embed="rId2">
            <a:extLst>
              <a:ext uri="{28A0092B-C50C-407E-A947-70E740481C1C}">
                <a14:useLocalDpi xmlns:a14="http://schemas.microsoft.com/office/drawing/2010/main" val="0"/>
              </a:ext>
            </a:extLst>
          </a:blip>
          <a:srcRect l="15607" r="9996"/>
          <a:stretch/>
        </p:blipFill>
        <p:spPr>
          <a:xfrm>
            <a:off x="8565266" y="2149236"/>
            <a:ext cx="3380929" cy="3408325"/>
          </a:xfrm>
          <a:prstGeom prst="rect">
            <a:avLst/>
          </a:prstGeom>
          <a:ln w="127000" cap="sq">
            <a:solidFill>
              <a:srgbClr val="20364D"/>
            </a:solidFill>
            <a:miter lim="800000"/>
          </a:ln>
          <a:effectLst>
            <a:outerShdw blurRad="57150" dist="50800" dir="2700000" algn="tl" rotWithShape="0">
              <a:srgbClr val="000000">
                <a:alpha val="40000"/>
              </a:srgbClr>
            </a:outerShdw>
          </a:effectLst>
        </p:spPr>
      </p:pic>
      <p:pic>
        <p:nvPicPr>
          <p:cNvPr id="14" name="Picture 13">
            <a:extLst>
              <a:ext uri="{FF2B5EF4-FFF2-40B4-BE49-F238E27FC236}">
                <a16:creationId xmlns:a16="http://schemas.microsoft.com/office/drawing/2014/main" id="{1367051A-4A81-9C0B-54F1-0FFFE567050F}"/>
              </a:ext>
            </a:extLst>
          </p:cNvPr>
          <p:cNvPicPr>
            <a:picLocks noChangeAspect="1"/>
          </p:cNvPicPr>
          <p:nvPr/>
        </p:nvPicPr>
        <p:blipFill>
          <a:blip r:embed="rId3">
            <a:extLst>
              <a:ext uri="{28A0092B-C50C-407E-A947-70E740481C1C}">
                <a14:useLocalDpi xmlns:a14="http://schemas.microsoft.com/office/drawing/2010/main" val="0"/>
              </a:ext>
            </a:extLst>
          </a:blip>
          <a:srcRect l="19570" r="6666" b="-2509"/>
          <a:stretch/>
        </p:blipFill>
        <p:spPr>
          <a:xfrm>
            <a:off x="8565266" y="2149235"/>
            <a:ext cx="3380928" cy="3523853"/>
          </a:xfrm>
          <a:prstGeom prst="rect">
            <a:avLst/>
          </a:prstGeom>
        </p:spPr>
      </p:pic>
      <p:pic>
        <p:nvPicPr>
          <p:cNvPr id="7" name="Picture 6">
            <a:extLst>
              <a:ext uri="{FF2B5EF4-FFF2-40B4-BE49-F238E27FC236}">
                <a16:creationId xmlns:a16="http://schemas.microsoft.com/office/drawing/2014/main" id="{3DF8E972-C4EB-BF3C-713C-61D61D42EAE0}"/>
              </a:ext>
            </a:extLst>
          </p:cNvPr>
          <p:cNvPicPr>
            <a:picLocks noChangeAspect="1"/>
          </p:cNvPicPr>
          <p:nvPr/>
        </p:nvPicPr>
        <p:blipFill>
          <a:blip r:embed="rId4">
            <a:extLst>
              <a:ext uri="{28A0092B-C50C-407E-A947-70E740481C1C}">
                <a14:useLocalDpi xmlns:a14="http://schemas.microsoft.com/office/drawing/2010/main" val="0"/>
              </a:ext>
            </a:extLst>
          </a:blip>
          <a:srcRect l="16978" t="638" r="9398" b="-3371"/>
          <a:stretch/>
        </p:blipFill>
        <p:spPr>
          <a:xfrm>
            <a:off x="8565265" y="2149235"/>
            <a:ext cx="3380928" cy="3561951"/>
          </a:xfrm>
          <a:prstGeom prst="rect">
            <a:avLst/>
          </a:prstGeom>
        </p:spPr>
      </p:pic>
    </p:spTree>
    <p:extLst>
      <p:ext uri="{BB962C8B-B14F-4D97-AF65-F5344CB8AC3E}">
        <p14:creationId xmlns:p14="http://schemas.microsoft.com/office/powerpoint/2010/main" val="3027254430"/>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D8EE19-616C-7ED6-CA9F-E7E14C428187}"/>
              </a:ext>
            </a:extLst>
          </p:cNvPr>
          <p:cNvSpPr>
            <a:spLocks noGrp="1"/>
          </p:cNvSpPr>
          <p:nvPr>
            <p:ph type="title"/>
          </p:nvPr>
        </p:nvSpPr>
        <p:spPr>
          <a:xfrm>
            <a:off x="502023" y="-4669"/>
            <a:ext cx="9092453" cy="899740"/>
          </a:xfrm>
        </p:spPr>
        <p:txBody>
          <a:bodyPr/>
          <a:lstStyle/>
          <a:p>
            <a:endParaRPr lang="en-IN"/>
          </a:p>
        </p:txBody>
      </p:sp>
      <p:sp>
        <p:nvSpPr>
          <p:cNvPr id="4" name="Title 1">
            <a:extLst>
              <a:ext uri="{FF2B5EF4-FFF2-40B4-BE49-F238E27FC236}">
                <a16:creationId xmlns:a16="http://schemas.microsoft.com/office/drawing/2014/main" id="{15CCEA03-39DD-ED7A-49CC-0D8B1FA1E6A8}"/>
              </a:ext>
            </a:extLst>
          </p:cNvPr>
          <p:cNvSpPr txBox="1">
            <a:spLocks/>
          </p:cNvSpPr>
          <p:nvPr/>
        </p:nvSpPr>
        <p:spPr>
          <a:xfrm>
            <a:off x="502023" y="518981"/>
            <a:ext cx="7270612" cy="56028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b="1" u="sng" kern="0" dirty="0">
                <a:solidFill>
                  <a:srgbClr val="20364D"/>
                </a:solidFill>
                <a:latin typeface="Aharoni" panose="02010803020104030203" pitchFamily="2" charset="-79"/>
                <a:ea typeface="Times New Roman" panose="02020603050405020304" pitchFamily="18" charset="0"/>
                <a:cs typeface="Aharoni" panose="02010803020104030203" pitchFamily="2" charset="-79"/>
              </a:rPr>
              <a:t>Confusion Matrix Interpretation</a:t>
            </a:r>
            <a:endParaRPr lang="en-IN" sz="9600" u="sng" dirty="0">
              <a:solidFill>
                <a:srgbClr val="20364D"/>
              </a:solidFill>
              <a:latin typeface="Aharoni" panose="02010803020104030203" pitchFamily="2" charset="-79"/>
              <a:cs typeface="Aharoni" panose="02010803020104030203" pitchFamily="2" charset="-79"/>
            </a:endParaRPr>
          </a:p>
        </p:txBody>
      </p:sp>
      <p:sp>
        <p:nvSpPr>
          <p:cNvPr id="6" name="Rectangle 1">
            <a:extLst>
              <a:ext uri="{FF2B5EF4-FFF2-40B4-BE49-F238E27FC236}">
                <a16:creationId xmlns:a16="http://schemas.microsoft.com/office/drawing/2014/main" id="{A8D05B70-F3E2-2697-35D6-A7E6DEEDF42E}"/>
              </a:ext>
            </a:extLst>
          </p:cNvPr>
          <p:cNvSpPr>
            <a:spLocks noChangeArrowheads="1"/>
          </p:cNvSpPr>
          <p:nvPr/>
        </p:nvSpPr>
        <p:spPr bwMode="auto">
          <a:xfrm>
            <a:off x="688258" y="4388945"/>
            <a:ext cx="11666136"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 name="Title 1">
            <a:extLst>
              <a:ext uri="{FF2B5EF4-FFF2-40B4-BE49-F238E27FC236}">
                <a16:creationId xmlns:a16="http://schemas.microsoft.com/office/drawing/2014/main" id="{C577DB05-EB85-1F6F-3A0B-39DDBEA86609}"/>
              </a:ext>
            </a:extLst>
          </p:cNvPr>
          <p:cNvSpPr txBox="1">
            <a:spLocks/>
          </p:cNvSpPr>
          <p:nvPr/>
        </p:nvSpPr>
        <p:spPr>
          <a:xfrm>
            <a:off x="-1583366" y="3577069"/>
            <a:ext cx="9144000" cy="628799"/>
          </a:xfrm>
          <a:prstGeom prst="rect">
            <a:avLst/>
          </a:prstGeom>
        </p:spPr>
        <p:txBody>
          <a:bodyPr vert="horz" lIns="91440" tIns="45720" rIns="91440" bIns="45720" rtlCol="0" anchor="ctr">
            <a:normAutofit fontScale="5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IN" sz="8000" dirty="0"/>
          </a:p>
        </p:txBody>
      </p:sp>
      <p:sp>
        <p:nvSpPr>
          <p:cNvPr id="7" name="Subtitle 2">
            <a:extLst>
              <a:ext uri="{FF2B5EF4-FFF2-40B4-BE49-F238E27FC236}">
                <a16:creationId xmlns:a16="http://schemas.microsoft.com/office/drawing/2014/main" id="{25C15625-B51C-4F20-2517-C1537AACD460}"/>
              </a:ext>
            </a:extLst>
          </p:cNvPr>
          <p:cNvSpPr txBox="1">
            <a:spLocks/>
          </p:cNvSpPr>
          <p:nvPr/>
        </p:nvSpPr>
        <p:spPr>
          <a:xfrm>
            <a:off x="502023" y="1281975"/>
            <a:ext cx="10722846" cy="584778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solidFill>
                  <a:srgbClr val="20364D"/>
                </a:solidFill>
                <a:latin typeface="Times New Roman" panose="02020603050405020304" pitchFamily="18" charset="0"/>
                <a:cs typeface="Times New Roman" panose="02020603050405020304" pitchFamily="18" charset="0"/>
              </a:rPr>
              <a:t>A confusion matrix is a tabular representation of a classification model's performance, showing the actual versus predicted classifications. It summarizes the correct and incorrect predictions made by the model, allowing for a clear assessment of its performance across different classes.</a:t>
            </a:r>
          </a:p>
          <a:p>
            <a:pPr marL="0" indent="0">
              <a:buNone/>
            </a:pPr>
            <a:r>
              <a:rPr lang="en-IN" sz="1100" b="1" dirty="0">
                <a:solidFill>
                  <a:srgbClr val="20364D"/>
                </a:solidFill>
              </a:rPr>
              <a:t> </a:t>
            </a:r>
            <a:r>
              <a:rPr lang="en-IN" sz="1000" b="1" dirty="0">
                <a:solidFill>
                  <a:srgbClr val="20364D"/>
                </a:solidFill>
              </a:rPr>
              <a:t> </a:t>
            </a:r>
            <a:endParaRPr lang="en-IN" sz="2000" b="1" dirty="0">
              <a:solidFill>
                <a:srgbClr val="20364D"/>
              </a:solidFill>
            </a:endParaRPr>
          </a:p>
          <a:p>
            <a:pPr marL="0" indent="0">
              <a:buNone/>
            </a:pPr>
            <a:r>
              <a:rPr lang="en-IN" b="1" dirty="0">
                <a:solidFill>
                  <a:srgbClr val="20364D"/>
                </a:solidFill>
              </a:rPr>
              <a:t>Interpretation:</a:t>
            </a:r>
          </a:p>
          <a:p>
            <a:endParaRPr lang="en-IN" sz="2000" dirty="0">
              <a:solidFill>
                <a:srgbClr val="20364D"/>
              </a:solidFill>
            </a:endParaRPr>
          </a:p>
        </p:txBody>
      </p:sp>
      <p:pic>
        <p:nvPicPr>
          <p:cNvPr id="8" name="Picture 7">
            <a:extLst>
              <a:ext uri="{FF2B5EF4-FFF2-40B4-BE49-F238E27FC236}">
                <a16:creationId xmlns:a16="http://schemas.microsoft.com/office/drawing/2014/main" id="{B34888EC-B841-D8E9-821C-2B06DE846F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94583" y="2673128"/>
            <a:ext cx="3583619" cy="3802021"/>
          </a:xfrm>
          <a:prstGeom prst="rect">
            <a:avLst/>
          </a:prstGeom>
          <a:ln w="127000" cap="sq">
            <a:solidFill>
              <a:srgbClr val="20364D"/>
            </a:solidFill>
            <a:miter lim="800000"/>
          </a:ln>
          <a:effectLst>
            <a:outerShdw blurRad="57150" dist="50800" dir="2700000" algn="tl" rotWithShape="0">
              <a:srgbClr val="000000">
                <a:alpha val="40000"/>
              </a:srgbClr>
            </a:outerShdw>
          </a:effectLst>
        </p:spPr>
      </p:pic>
      <p:sp>
        <p:nvSpPr>
          <p:cNvPr id="9" name="Rectangle 1">
            <a:extLst>
              <a:ext uri="{FF2B5EF4-FFF2-40B4-BE49-F238E27FC236}">
                <a16:creationId xmlns:a16="http://schemas.microsoft.com/office/drawing/2014/main" id="{BAEBAAC2-0979-2BD2-2E8F-EE81B1520CAE}"/>
              </a:ext>
            </a:extLst>
          </p:cNvPr>
          <p:cNvSpPr>
            <a:spLocks noChangeArrowheads="1"/>
          </p:cNvSpPr>
          <p:nvPr/>
        </p:nvSpPr>
        <p:spPr bwMode="auto">
          <a:xfrm>
            <a:off x="502023" y="2956337"/>
            <a:ext cx="7782518" cy="36933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rgbClr val="20364D"/>
                </a:solidFill>
                <a:effectLst/>
                <a:latin typeface="Arial" panose="020B0604020202020204" pitchFamily="34" charset="0"/>
              </a:rPr>
              <a:t>True Negatives (TN)</a:t>
            </a:r>
            <a:r>
              <a:rPr kumimoji="0" lang="en-US" altLang="en-US" b="0" i="0" u="none" strike="noStrike" cap="none" normalizeH="0" baseline="0" dirty="0">
                <a:ln>
                  <a:noFill/>
                </a:ln>
                <a:solidFill>
                  <a:srgbClr val="20364D"/>
                </a:solidFill>
                <a:effectLst/>
                <a:latin typeface="Arial" panose="020B0604020202020204" pitchFamily="34" charset="0"/>
              </a:rPr>
              <a:t>: 6605</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rgbClr val="20364D"/>
                </a:solidFill>
                <a:effectLst/>
                <a:latin typeface="Arial" panose="020B0604020202020204" pitchFamily="34" charset="0"/>
              </a:rPr>
              <a:t>These are the cases where the model correctly predicted that a client would not subscribe to a term deposit.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rgbClr val="20364D"/>
                </a:solidFill>
                <a:effectLst/>
                <a:latin typeface="Arial" panose="020B0604020202020204" pitchFamily="34" charset="0"/>
              </a:rPr>
              <a:t>False Positives (FP)</a:t>
            </a:r>
            <a:r>
              <a:rPr kumimoji="0" lang="en-US" altLang="en-US" b="0" i="0" u="none" strike="noStrike" cap="none" normalizeH="0" baseline="0" dirty="0">
                <a:ln>
                  <a:noFill/>
                </a:ln>
                <a:solidFill>
                  <a:srgbClr val="20364D"/>
                </a:solidFill>
                <a:effectLst/>
                <a:latin typeface="Arial" panose="020B0604020202020204" pitchFamily="34" charset="0"/>
              </a:rPr>
              <a:t>: 698</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rgbClr val="20364D"/>
                </a:solidFill>
                <a:effectLst/>
                <a:latin typeface="Arial" panose="020B0604020202020204" pitchFamily="34" charset="0"/>
              </a:rPr>
              <a:t>These are the cases where the model incorrectly predicted that a client would subscribe (predicted Yes) when they actually did not (Actual No).</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rgbClr val="20364D"/>
                </a:solidFill>
                <a:effectLst/>
                <a:latin typeface="Arial" panose="020B0604020202020204" pitchFamily="34" charset="0"/>
              </a:rPr>
              <a:t>False Negatives (FN)</a:t>
            </a:r>
            <a:r>
              <a:rPr kumimoji="0" lang="en-US" altLang="en-US" b="0" i="0" u="none" strike="noStrike" cap="none" normalizeH="0" baseline="0" dirty="0">
                <a:ln>
                  <a:noFill/>
                </a:ln>
                <a:solidFill>
                  <a:srgbClr val="20364D"/>
                </a:solidFill>
                <a:effectLst/>
                <a:latin typeface="Arial" panose="020B0604020202020204" pitchFamily="34" charset="0"/>
              </a:rPr>
              <a:t>: 423</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rgbClr val="20364D"/>
                </a:solidFill>
                <a:effectLst/>
                <a:latin typeface="Arial" panose="020B0604020202020204" pitchFamily="34" charset="0"/>
              </a:rPr>
              <a:t>These are the cases where the model incorrectly predicted that a client would not subscribe (predicted No) when they actually did (Actual Yes).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rgbClr val="20364D"/>
                </a:solidFill>
                <a:effectLst/>
                <a:latin typeface="Arial" panose="020B0604020202020204" pitchFamily="34" charset="0"/>
              </a:rPr>
              <a:t>True Positives (TP)</a:t>
            </a:r>
            <a:r>
              <a:rPr kumimoji="0" lang="en-US" altLang="en-US" b="0" i="0" u="none" strike="noStrike" cap="none" normalizeH="0" baseline="0" dirty="0">
                <a:ln>
                  <a:noFill/>
                </a:ln>
                <a:solidFill>
                  <a:srgbClr val="20364D"/>
                </a:solidFill>
                <a:effectLst/>
                <a:latin typeface="Arial" panose="020B0604020202020204" pitchFamily="34" charset="0"/>
              </a:rPr>
              <a:t>: 512</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rgbClr val="20364D"/>
                </a:solidFill>
                <a:effectLst/>
                <a:latin typeface="Arial" panose="020B0604020202020204" pitchFamily="34" charset="0"/>
              </a:rPr>
              <a:t>These are the cases where the model correctly predicted that a client would subscribe.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rgbClr val="20364D"/>
              </a:solidFill>
              <a:effectLst/>
              <a:latin typeface="Arial" panose="020B0604020202020204" pitchFamily="34" charset="0"/>
            </a:endParaRPr>
          </a:p>
        </p:txBody>
      </p:sp>
    </p:spTree>
    <p:extLst>
      <p:ext uri="{BB962C8B-B14F-4D97-AF65-F5344CB8AC3E}">
        <p14:creationId xmlns:p14="http://schemas.microsoft.com/office/powerpoint/2010/main" val="917372611"/>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D8EE19-616C-7ED6-CA9F-E7E14C428187}"/>
              </a:ext>
            </a:extLst>
          </p:cNvPr>
          <p:cNvSpPr>
            <a:spLocks noGrp="1"/>
          </p:cNvSpPr>
          <p:nvPr>
            <p:ph type="title"/>
          </p:nvPr>
        </p:nvSpPr>
        <p:spPr>
          <a:xfrm>
            <a:off x="502023" y="-4669"/>
            <a:ext cx="9092453" cy="899740"/>
          </a:xfrm>
        </p:spPr>
        <p:txBody>
          <a:bodyPr/>
          <a:lstStyle/>
          <a:p>
            <a:endParaRPr lang="en-IN"/>
          </a:p>
        </p:txBody>
      </p:sp>
      <p:sp>
        <p:nvSpPr>
          <p:cNvPr id="6" name="Rectangle 1">
            <a:extLst>
              <a:ext uri="{FF2B5EF4-FFF2-40B4-BE49-F238E27FC236}">
                <a16:creationId xmlns:a16="http://schemas.microsoft.com/office/drawing/2014/main" id="{A8D05B70-F3E2-2697-35D6-A7E6DEEDF42E}"/>
              </a:ext>
            </a:extLst>
          </p:cNvPr>
          <p:cNvSpPr>
            <a:spLocks noChangeArrowheads="1"/>
          </p:cNvSpPr>
          <p:nvPr/>
        </p:nvSpPr>
        <p:spPr bwMode="auto">
          <a:xfrm>
            <a:off x="688258" y="4388945"/>
            <a:ext cx="11666136"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3" name="Picture 2">
            <a:extLst>
              <a:ext uri="{FF2B5EF4-FFF2-40B4-BE49-F238E27FC236}">
                <a16:creationId xmlns:a16="http://schemas.microsoft.com/office/drawing/2014/main" id="{3DF99F6C-18F0-EBE5-C6F3-707233418F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76498" y="1302292"/>
            <a:ext cx="5309819" cy="3906175"/>
          </a:xfrm>
          <a:prstGeom prst="rect">
            <a:avLst/>
          </a:prstGeom>
          <a:ln w="127000" cap="sq">
            <a:solidFill>
              <a:srgbClr val="20364D"/>
            </a:solidFill>
            <a:miter lim="800000"/>
          </a:ln>
          <a:effectLst>
            <a:outerShdw blurRad="57150" dist="50800" dir="2700000" algn="tl" rotWithShape="0">
              <a:srgbClr val="000000">
                <a:alpha val="40000"/>
              </a:srgbClr>
            </a:outerShdw>
          </a:effectLst>
        </p:spPr>
      </p:pic>
      <p:sp>
        <p:nvSpPr>
          <p:cNvPr id="7" name="Rectangle 1">
            <a:extLst>
              <a:ext uri="{FF2B5EF4-FFF2-40B4-BE49-F238E27FC236}">
                <a16:creationId xmlns:a16="http://schemas.microsoft.com/office/drawing/2014/main" id="{13EFB043-9165-149D-7AE5-7CD422DAFB3D}"/>
              </a:ext>
            </a:extLst>
          </p:cNvPr>
          <p:cNvSpPr>
            <a:spLocks noChangeArrowheads="1"/>
          </p:cNvSpPr>
          <p:nvPr/>
        </p:nvSpPr>
        <p:spPr bwMode="auto">
          <a:xfrm>
            <a:off x="408551" y="1144221"/>
            <a:ext cx="5788240" cy="4893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a:ln>
                  <a:noFill/>
                </a:ln>
                <a:solidFill>
                  <a:srgbClr val="20364D"/>
                </a:solidFill>
                <a:effectLst/>
                <a:latin typeface="Times New Roman" panose="02020603050405020304" pitchFamily="18" charset="0"/>
                <a:cs typeface="Times New Roman" panose="02020603050405020304" pitchFamily="18" charset="0"/>
              </a:rPr>
              <a:t>True Negatives (TN)</a:t>
            </a:r>
            <a:r>
              <a:rPr kumimoji="0" lang="en-US" altLang="en-US" sz="2400" b="0" i="0" u="none" strike="noStrike" cap="none" normalizeH="0" baseline="0" dirty="0">
                <a:ln>
                  <a:noFill/>
                </a:ln>
                <a:solidFill>
                  <a:srgbClr val="20364D"/>
                </a:solidFill>
                <a:effectLst/>
                <a:latin typeface="Times New Roman" panose="02020603050405020304" pitchFamily="18" charset="0"/>
                <a:cs typeface="Times New Roman" panose="02020603050405020304" pitchFamily="18" charset="0"/>
              </a:rPr>
              <a:t>: 6687</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rgbClr val="20364D"/>
                </a:solidFill>
                <a:effectLst/>
                <a:latin typeface="Times New Roman" panose="02020603050405020304" pitchFamily="18" charset="0"/>
                <a:cs typeface="Times New Roman" panose="02020603050405020304" pitchFamily="18" charset="0"/>
              </a:rPr>
              <a:t>The model correctly predicted that a client would not subscribe.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a:ln>
                  <a:noFill/>
                </a:ln>
                <a:solidFill>
                  <a:srgbClr val="20364D"/>
                </a:solidFill>
                <a:effectLst/>
                <a:latin typeface="Times New Roman" panose="02020603050405020304" pitchFamily="18" charset="0"/>
                <a:cs typeface="Times New Roman" panose="02020603050405020304" pitchFamily="18" charset="0"/>
              </a:rPr>
              <a:t>False Positives (FP)</a:t>
            </a:r>
            <a:r>
              <a:rPr kumimoji="0" lang="en-US" altLang="en-US" sz="2400" b="0" i="0" u="none" strike="noStrike" cap="none" normalizeH="0" baseline="0" dirty="0">
                <a:ln>
                  <a:noFill/>
                </a:ln>
                <a:solidFill>
                  <a:srgbClr val="20364D"/>
                </a:solidFill>
                <a:effectLst/>
                <a:latin typeface="Times New Roman" panose="02020603050405020304" pitchFamily="18" charset="0"/>
                <a:cs typeface="Times New Roman" panose="02020603050405020304" pitchFamily="18" charset="0"/>
              </a:rPr>
              <a:t>: 616</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rgbClr val="20364D"/>
                </a:solidFill>
                <a:effectLst/>
                <a:latin typeface="Times New Roman" panose="02020603050405020304" pitchFamily="18" charset="0"/>
                <a:cs typeface="Times New Roman" panose="02020603050405020304" pitchFamily="18" charset="0"/>
              </a:rPr>
              <a:t>The model incorrectly predicted that a client would subscribe.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a:ln>
                  <a:noFill/>
                </a:ln>
                <a:solidFill>
                  <a:srgbClr val="20364D"/>
                </a:solidFill>
                <a:effectLst/>
                <a:latin typeface="Times New Roman" panose="02020603050405020304" pitchFamily="18" charset="0"/>
                <a:cs typeface="Times New Roman" panose="02020603050405020304" pitchFamily="18" charset="0"/>
              </a:rPr>
              <a:t>False Negatives (FN)</a:t>
            </a:r>
            <a:r>
              <a:rPr kumimoji="0" lang="en-US" altLang="en-US" sz="2400" b="0" i="0" u="none" strike="noStrike" cap="none" normalizeH="0" baseline="0" dirty="0">
                <a:ln>
                  <a:noFill/>
                </a:ln>
                <a:solidFill>
                  <a:srgbClr val="20364D"/>
                </a:solidFill>
                <a:effectLst/>
                <a:latin typeface="Times New Roman" panose="02020603050405020304" pitchFamily="18" charset="0"/>
                <a:cs typeface="Times New Roman" panose="02020603050405020304" pitchFamily="18" charset="0"/>
              </a:rPr>
              <a:t>: 477</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rgbClr val="20364D"/>
                </a:solidFill>
                <a:effectLst/>
                <a:latin typeface="Times New Roman" panose="02020603050405020304" pitchFamily="18" charset="0"/>
                <a:cs typeface="Times New Roman" panose="02020603050405020304" pitchFamily="18" charset="0"/>
              </a:rPr>
              <a:t>The model incorrectly predicted that a client would not subscribe.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a:ln>
                  <a:noFill/>
                </a:ln>
                <a:solidFill>
                  <a:srgbClr val="20364D"/>
                </a:solidFill>
                <a:effectLst/>
                <a:latin typeface="Times New Roman" panose="02020603050405020304" pitchFamily="18" charset="0"/>
                <a:cs typeface="Times New Roman" panose="02020603050405020304" pitchFamily="18" charset="0"/>
              </a:rPr>
              <a:t>True Positives (TP)</a:t>
            </a:r>
            <a:r>
              <a:rPr kumimoji="0" lang="en-US" altLang="en-US" sz="2400" b="0" i="0" u="none" strike="noStrike" cap="none" normalizeH="0" baseline="0" dirty="0">
                <a:ln>
                  <a:noFill/>
                </a:ln>
                <a:solidFill>
                  <a:srgbClr val="20364D"/>
                </a:solidFill>
                <a:effectLst/>
                <a:latin typeface="Times New Roman" panose="02020603050405020304" pitchFamily="18" charset="0"/>
                <a:cs typeface="Times New Roman" panose="02020603050405020304" pitchFamily="18" charset="0"/>
              </a:rPr>
              <a:t>: 458</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rgbClr val="20364D"/>
                </a:solidFill>
                <a:effectLst/>
                <a:latin typeface="Times New Roman" panose="02020603050405020304" pitchFamily="18" charset="0"/>
                <a:cs typeface="Times New Roman" panose="02020603050405020304" pitchFamily="18" charset="0"/>
              </a:rPr>
              <a:t>The model correctly predicted that a client would subscribe.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a:ln>
                <a:noFill/>
              </a:ln>
              <a:solidFill>
                <a:srgbClr val="20364D"/>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6984960"/>
      </p:ext>
    </p:extLst>
  </p:cSld>
  <p:clrMapOvr>
    <a:masterClrMapping/>
  </p:clrMapOvr>
  <p:transition spd="slow">
    <p:push dir="u"/>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435</TotalTime>
  <Words>1593</Words>
  <Application>Microsoft Office PowerPoint</Application>
  <PresentationFormat>Widescreen</PresentationFormat>
  <Paragraphs>349</Paragraphs>
  <Slides>14</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14</vt:i4>
      </vt:variant>
    </vt:vector>
  </HeadingPairs>
  <TitlesOfParts>
    <vt:vector size="23" baseType="lpstr">
      <vt:lpstr>Aharoni</vt:lpstr>
      <vt:lpstr>Arial</vt:lpstr>
      <vt:lpstr>Calibri</vt:lpstr>
      <vt:lpstr>Calibri Light</vt:lpstr>
      <vt:lpstr>Consolas</vt:lpstr>
      <vt:lpstr>Cooper Black</vt:lpstr>
      <vt:lpstr>Times New Roman</vt:lpstr>
      <vt:lpstr>Wingdings</vt:lpstr>
      <vt:lpstr>Office Theme</vt:lpstr>
      <vt:lpstr>PowerPoint Presentation</vt:lpstr>
      <vt:lpstr>Understanding Bank Marketing Campaigns</vt:lpstr>
      <vt:lpstr>PowerPoint Presentation</vt:lpstr>
      <vt:lpstr>Dataset Overview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Anvitha .</dc:creator>
  <cp:lastModifiedBy>Anvitha .</cp:lastModifiedBy>
  <cp:revision>2</cp:revision>
  <dcterms:created xsi:type="dcterms:W3CDTF">2024-09-20T13:00:13Z</dcterms:created>
  <dcterms:modified xsi:type="dcterms:W3CDTF">2024-09-22T06:01:45Z</dcterms:modified>
</cp:coreProperties>
</file>